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7053263" cy="10180638"/>
  <p:embeddedFontLst>
    <p:embeddedFont>
      <p:font typeface="Verdana" panose="020B0604030504040204" pitchFamily="34" charset="0"/>
      <p:regular r:id="rId15"/>
      <p:bold r:id="rId16"/>
      <p:italic r:id="rId17"/>
      <p:boldItalic r:id="rId18"/>
    </p:embeddedFont>
    <p:embeddedFont>
      <p:font typeface="Arimo" panose="020B0604020202020204" charset="0"/>
      <p:regular r:id="rId19"/>
      <p:bold r:id="rId20"/>
      <p:italic r:id="rId21"/>
      <p:boldItalic r:id="rId22"/>
    </p:embeddedFont>
    <p:embeddedFont>
      <p:font typeface="Comfortaa" panose="020B0604020202020204" charset="0"/>
      <p:regular r:id="rId23"/>
      <p:bold r:id="rId24"/>
    </p:embeddedFont>
    <p:embeddedFont>
      <p:font typeface="Garamond" panose="02020404030301010803" pitchFamily="18"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2D200454-40CA-4A62-9FC3-DE9A4176ACB9}">
      <p15:notesGuideLst xmlns:p15="http://schemas.microsoft.com/office/powerpoint/2012/main">
        <p15:guide id="1" orient="horz" pos="3207">
          <p15:clr>
            <a:srgbClr val="000000"/>
          </p15:clr>
        </p15:guide>
        <p15:guide id="2" pos="2222">
          <p15:clr>
            <a:srgbClr val="000000"/>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jay56ULwzE0VSAKX0xqGoJYFexM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524" y="90"/>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3207"/>
        <p:guide pos="22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55937" cy="509587"/>
          </a:xfrm>
          <a:prstGeom prst="rect">
            <a:avLst/>
          </a:prstGeom>
          <a:noFill/>
          <a:ln>
            <a:noFill/>
          </a:ln>
        </p:spPr>
        <p:txBody>
          <a:bodyPr spcFirstLastPara="1" wrap="square" lIns="94025" tIns="47000" rIns="94025" bIns="470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997325" y="0"/>
            <a:ext cx="3055937" cy="509587"/>
          </a:xfrm>
          <a:prstGeom prst="rect">
            <a:avLst/>
          </a:prstGeom>
          <a:noFill/>
          <a:ln>
            <a:noFill/>
          </a:ln>
        </p:spPr>
        <p:txBody>
          <a:bodyPr spcFirstLastPara="1" wrap="square" lIns="94025" tIns="47000" rIns="94025" bIns="470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982662" y="763587"/>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671050"/>
            <a:ext cx="3055937" cy="509587"/>
          </a:xfrm>
          <a:prstGeom prst="rect">
            <a:avLst/>
          </a:prstGeom>
          <a:noFill/>
          <a:ln>
            <a:noFill/>
          </a:ln>
        </p:spPr>
        <p:txBody>
          <a:bodyPr spcFirstLastPara="1" wrap="square" lIns="94025" tIns="47000" rIns="94025" bIns="470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US" sz="1200" b="0" i="0" u="none" strike="noStrike" cap="none">
                <a:solidFill>
                  <a:srgbClr val="000000"/>
                </a:solidFill>
                <a:latin typeface="Times New Roman"/>
                <a:ea typeface="Times New Roman"/>
                <a:cs typeface="Times New Roman"/>
                <a:sym typeface="Times New Roman"/>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1: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
        <p:nvSpPr>
          <p:cNvPr id="108" name="Google Shape;108;p1: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9" name="Google Shape;109;p1: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We know that Read Write Inc:</a:t>
            </a:r>
            <a:endParaRPr/>
          </a:p>
          <a:p>
            <a:pPr marL="0" lvl="0" indent="0" algn="l" rtl="0">
              <a:lnSpc>
                <a:spcPct val="100000"/>
              </a:lnSpc>
              <a:spcBef>
                <a:spcPts val="0"/>
              </a:spcBef>
              <a:spcAft>
                <a:spcPts val="0"/>
              </a:spcAft>
              <a:buSzPts val="1400"/>
              <a:buNone/>
            </a:pPr>
            <a:r>
              <a:rPr lang="en-US"/>
              <a:t> is rooted in synthetic phonics. </a:t>
            </a:r>
            <a:endParaRPr/>
          </a:p>
          <a:p>
            <a:pPr marL="0" lvl="0" indent="0" algn="l" rtl="0">
              <a:lnSpc>
                <a:spcPct val="100000"/>
              </a:lnSpc>
              <a:spcBef>
                <a:spcPts val="0"/>
              </a:spcBef>
              <a:spcAft>
                <a:spcPts val="0"/>
              </a:spcAft>
              <a:buSzPts val="1400"/>
              <a:buNone/>
            </a:pPr>
            <a:r>
              <a:rPr lang="en-US"/>
              <a:t> has been tried and tested over and over again </a:t>
            </a:r>
            <a:endParaRPr/>
          </a:p>
          <a:p>
            <a:pPr marL="0" lvl="0" indent="0" algn="l" rtl="0">
              <a:lnSpc>
                <a:spcPct val="100000"/>
              </a:lnSpc>
              <a:spcBef>
                <a:spcPts val="0"/>
              </a:spcBef>
              <a:spcAft>
                <a:spcPts val="0"/>
              </a:spcAft>
              <a:buSzPts val="1400"/>
              <a:buNone/>
            </a:pPr>
            <a:r>
              <a:rPr lang="en-US"/>
              <a:t> is systematic, structured and therefore results in  rapid teaching and learning of sounds &amp; blending</a:t>
            </a:r>
            <a:endParaRPr/>
          </a:p>
          <a:p>
            <a:pPr marL="0" lvl="0" indent="0" algn="l" rtl="0">
              <a:lnSpc>
                <a:spcPct val="100000"/>
              </a:lnSpc>
              <a:spcBef>
                <a:spcPts val="0"/>
              </a:spcBef>
              <a:spcAft>
                <a:spcPts val="0"/>
              </a:spcAft>
              <a:buSzPts val="1400"/>
              <a:buNone/>
            </a:pPr>
            <a:r>
              <a:rPr lang="en-US"/>
              <a:t> means that, importantly and simply, when children know these sounds well and they can blend, they read books that are carefully matched to the sounds they know. Which means that children are successful from the very beginning! </a:t>
            </a:r>
            <a:endParaRPr/>
          </a:p>
          <a:p>
            <a:pPr marL="0" lvl="0" indent="0" algn="l" rtl="0">
              <a:lnSpc>
                <a:spcPct val="100000"/>
              </a:lnSpc>
              <a:spcBef>
                <a:spcPts val="0"/>
              </a:spcBef>
              <a:spcAft>
                <a:spcPts val="0"/>
              </a:spcAft>
              <a:buSzPts val="1400"/>
              <a:buNone/>
            </a:pPr>
            <a:r>
              <a:rPr lang="en-US"/>
              <a:t> gave all staff 2 whole days intensive training to teach the programme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000"/>
              <a:buNone/>
            </a:pPr>
            <a:r>
              <a:rPr lang="en-US" sz="1000" b="1"/>
              <a:t>Quote from Ruth:</a:t>
            </a:r>
            <a:endParaRPr/>
          </a:p>
          <a:p>
            <a:pPr marL="0" lvl="0" indent="0" algn="l" rtl="0">
              <a:lnSpc>
                <a:spcPct val="100000"/>
              </a:lnSpc>
              <a:spcBef>
                <a:spcPts val="0"/>
              </a:spcBef>
              <a:spcAft>
                <a:spcPts val="0"/>
              </a:spcAft>
              <a:buSzPts val="1800"/>
              <a:buNone/>
            </a:pPr>
            <a:r>
              <a:rPr lang="en-US"/>
              <a:t>     “</a:t>
            </a:r>
            <a:r>
              <a:rPr lang="en-US" i="1"/>
              <a:t>When children can’t read there is low self esteem. We want them to be reading with confidence, to be able to read quite sophisticated texts at an early age.</a:t>
            </a:r>
            <a:r>
              <a:rPr lang="en-US"/>
              <a:t>”  </a:t>
            </a:r>
            <a:endParaRPr/>
          </a:p>
          <a:p>
            <a:pPr marL="0" lvl="0" indent="0" algn="l" rtl="0">
              <a:lnSpc>
                <a:spcPct val="100000"/>
              </a:lnSpc>
              <a:spcBef>
                <a:spcPts val="0"/>
              </a:spcBef>
              <a:spcAft>
                <a:spcPts val="0"/>
              </a:spcAft>
              <a:buSzPts val="1800"/>
              <a:buNone/>
            </a:pPr>
            <a:r>
              <a:rPr lang="en-US"/>
              <a:t>     Ruth Miskin – former headteacher and creator of Read Write Inc Phonics</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2: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2</a:t>
            </a:fld>
            <a:endParaRPr sz="1400" b="0" i="0" u="none" strike="noStrike" cap="none">
              <a:solidFill>
                <a:srgbClr val="000000"/>
              </a:solidFill>
              <a:latin typeface="Arial"/>
              <a:ea typeface="Arial"/>
              <a:cs typeface="Arial"/>
              <a:sym typeface="Arial"/>
            </a:endParaRPr>
          </a:p>
        </p:txBody>
      </p:sp>
      <p:sp>
        <p:nvSpPr>
          <p:cNvPr id="114" name="Google Shape;114;p2: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5" name="Google Shape;115;p2: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000"/>
              <a:buNone/>
            </a:pPr>
            <a:r>
              <a:rPr lang="en-US" sz="1000" b="1"/>
              <a:t>Quote from Ruth:</a:t>
            </a:r>
            <a:endParaRPr/>
          </a:p>
          <a:p>
            <a:pPr marL="0" lvl="0" indent="0" algn="l" rtl="0">
              <a:lnSpc>
                <a:spcPct val="100000"/>
              </a:lnSpc>
              <a:spcBef>
                <a:spcPts val="0"/>
              </a:spcBef>
              <a:spcAft>
                <a:spcPts val="0"/>
              </a:spcAft>
              <a:buSzPts val="1800"/>
              <a:buNone/>
            </a:pPr>
            <a:r>
              <a:rPr lang="en-US"/>
              <a:t>     “</a:t>
            </a:r>
            <a:r>
              <a:rPr lang="en-US" i="1"/>
              <a:t>When children can’t read there is low self esteem. We want them to be reading with confidence, to be able to read quite sophisticated texts at an early age.</a:t>
            </a:r>
            <a:r>
              <a:rPr lang="en-US"/>
              <a:t>”  </a:t>
            </a:r>
            <a:endParaRPr/>
          </a:p>
          <a:p>
            <a:pPr marL="0" lvl="0" indent="0" algn="l" rtl="0">
              <a:lnSpc>
                <a:spcPct val="100000"/>
              </a:lnSpc>
              <a:spcBef>
                <a:spcPts val="0"/>
              </a:spcBef>
              <a:spcAft>
                <a:spcPts val="0"/>
              </a:spcAft>
              <a:buSzPts val="1800"/>
              <a:buNone/>
            </a:pPr>
            <a:r>
              <a:rPr lang="en-US"/>
              <a:t>     Ruth Miskin – former headteacher and creator of Read Write Inc Phonics</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3: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3</a:t>
            </a:fld>
            <a:endParaRPr sz="1400" b="0" i="0" u="none" strike="noStrike" cap="none">
              <a:solidFill>
                <a:srgbClr val="000000"/>
              </a:solidFill>
              <a:latin typeface="Arial"/>
              <a:ea typeface="Arial"/>
              <a:cs typeface="Arial"/>
              <a:sym typeface="Arial"/>
            </a:endParaRPr>
          </a:p>
        </p:txBody>
      </p:sp>
      <p:sp>
        <p:nvSpPr>
          <p:cNvPr id="121" name="Google Shape;121;p3: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2" name="Google Shape;122;p3: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In using </a:t>
            </a:r>
            <a:r>
              <a:rPr lang="en-US" i="1"/>
              <a:t>Read Write Inc</a:t>
            </a:r>
            <a:r>
              <a:rPr lang="en-US"/>
              <a:t>. we will ensure two things: That new children who come to our school read fluently by the age of 7. It also catches those children who have already slipped through the net; those who are struggling. </a:t>
            </a:r>
            <a:r>
              <a:rPr lang="en-US" i="1"/>
              <a:t>Read Write Inc</a:t>
            </a:r>
            <a:r>
              <a:rPr lang="en-US"/>
              <a:t>. teaches all these children to read. EAL, SEN, dyslexic children also learn on this programme.</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4: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4</a:t>
            </a:fld>
            <a:endParaRPr sz="1400" b="0" i="0" u="none" strike="noStrike" cap="none">
              <a:solidFill>
                <a:srgbClr val="000000"/>
              </a:solidFill>
              <a:latin typeface="Arial"/>
              <a:ea typeface="Arial"/>
              <a:cs typeface="Arial"/>
              <a:sym typeface="Arial"/>
            </a:endParaRPr>
          </a:p>
        </p:txBody>
      </p:sp>
      <p:sp>
        <p:nvSpPr>
          <p:cNvPr id="128" name="Google Shape;128;p4: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solidFill>
            <a:srgbClr val="FFFFFF"/>
          </a:solidFill>
          <a:ln>
            <a:noFill/>
          </a:ln>
        </p:spPr>
      </p:sp>
      <p:sp>
        <p:nvSpPr>
          <p:cNvPr id="129" name="Google Shape;129;p4:notes"/>
          <p:cNvSpPr txBox="1">
            <a:spLocks noGrp="1"/>
          </p:cNvSpPr>
          <p:nvPr>
            <p:ph type="body" idx="1"/>
          </p:nvPr>
        </p:nvSpPr>
        <p:spPr>
          <a:xfrm>
            <a:off x="939800" y="4835525"/>
            <a:ext cx="5173662" cy="4581525"/>
          </a:xfrm>
          <a:prstGeom prst="rect">
            <a:avLst/>
          </a:prstGeom>
          <a:solidFill>
            <a:srgbClr val="FFFFFF"/>
          </a:solidFill>
          <a:ln w="9525" cap="flat" cmpd="sng">
            <a:solidFill>
              <a:srgbClr val="000000"/>
            </a:solidFill>
            <a:prstDash val="solid"/>
            <a:miter lim="524288"/>
            <a:headEnd type="none" w="sm" len="sm"/>
            <a:tailEnd type="none" w="sm" len="sm"/>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This chart shows the most usual graphemes for the 44 sounds </a:t>
            </a:r>
            <a:endParaRPr/>
          </a:p>
          <a:p>
            <a:pPr marL="0" lvl="0" indent="0" algn="l" rtl="0">
              <a:lnSpc>
                <a:spcPct val="100000"/>
              </a:lnSpc>
              <a:spcBef>
                <a:spcPts val="0"/>
              </a:spcBef>
              <a:spcAft>
                <a:spcPts val="0"/>
              </a:spcAft>
              <a:buSzPts val="1800"/>
              <a:buNone/>
            </a:pPr>
            <a:endParaRPr/>
          </a:p>
          <a:p>
            <a:pPr marL="0" lvl="0" indent="0" algn="l" rtl="0">
              <a:lnSpc>
                <a:spcPct val="100000"/>
              </a:lnSpc>
              <a:spcBef>
                <a:spcPts val="0"/>
              </a:spcBef>
              <a:spcAft>
                <a:spcPts val="0"/>
              </a:spcAft>
              <a:buSzPts val="1800"/>
              <a:buNone/>
            </a:pPr>
            <a:r>
              <a:rPr lang="en-US"/>
              <a:t>Explain that each box is a sound box showing different ways to read and write the sound. Demo with or sound box with e.g.s of words or, door, more, dawn, author.</a:t>
            </a:r>
            <a:endParaRPr/>
          </a:p>
          <a:p>
            <a:pPr marL="0" lvl="0" indent="0" algn="l" rtl="0">
              <a:lnSpc>
                <a:spcPct val="100000"/>
              </a:lnSpc>
              <a:spcBef>
                <a:spcPts val="0"/>
              </a:spcBef>
              <a:spcAft>
                <a:spcPts val="0"/>
              </a:spcAft>
              <a:buSzPts val="1800"/>
              <a:buNone/>
            </a:pP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5: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5</a:t>
            </a:fld>
            <a:endParaRPr sz="1400" b="0" i="0" u="none" strike="noStrike" cap="none">
              <a:solidFill>
                <a:srgbClr val="000000"/>
              </a:solidFill>
              <a:latin typeface="Arial"/>
              <a:ea typeface="Arial"/>
              <a:cs typeface="Arial"/>
              <a:sym typeface="Arial"/>
            </a:endParaRPr>
          </a:p>
        </p:txBody>
      </p:sp>
      <p:sp>
        <p:nvSpPr>
          <p:cNvPr id="142" name="Google Shape;142;p5: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3" name="Google Shape;143;p5: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Explain that in English we have more 150 ways to represent 44 sounds using our 26 alphabet letters so groups of letters are used as well as single letters – these are called graphemes. Explain that we will teach the 100 most commonly used graphemes for the 44 sounds. But we will teach them systematically and very thoroughly.</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6: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
        <p:nvSpPr>
          <p:cNvPr id="149" name="Google Shape;149;p6: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0" name="Google Shape;150;p6: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Explain that in English we have more 150 ways to represent 44 sounds using our 26 alphabet letters so groups of letters are used as well as single letters – these are called graphemes. Explain that we will teach the 100 most commonly used graphemes for the 44 sounds. But we will teach them systematically and very thoroughly.</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7: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
        <p:nvSpPr>
          <p:cNvPr id="156" name="Google Shape;156;p7: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7" name="Google Shape;157;p7: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Explain that in English we have more 150 ways to represent 44 sounds using our 26 alphabet letters so groups of letters are used as well as single letters – these are called graphemes. Explain that we will teach the 100 most commonly used graphemes for the 44 sounds. But we will teach them systematically and very thoroughly.</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8: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
        <p:nvSpPr>
          <p:cNvPr id="165" name="Google Shape;165;p8: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6" name="Google Shape;166;p8: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First of all, you can help your child if </a:t>
            </a:r>
            <a:r>
              <a:rPr lang="en-US" i="1"/>
              <a:t>you</a:t>
            </a:r>
            <a:r>
              <a:rPr lang="en-US"/>
              <a:t> know how to pronounce the 44 sounds perfectly and understand the blending process.</a:t>
            </a:r>
            <a:endParaRPr/>
          </a:p>
          <a:p>
            <a:pPr marL="0" lvl="0" indent="0" algn="l" rtl="0">
              <a:lnSpc>
                <a:spcPct val="100000"/>
              </a:lnSpc>
              <a:spcBef>
                <a:spcPts val="0"/>
              </a:spcBef>
              <a:spcAft>
                <a:spcPts val="0"/>
              </a:spcAft>
              <a:buSzPts val="1800"/>
              <a:buNone/>
            </a:pPr>
            <a:r>
              <a:rPr lang="en-US"/>
              <a:t>There are lots of other ways but 1</a:t>
            </a:r>
            <a:r>
              <a:rPr lang="en-US" baseline="30000"/>
              <a:t>st</a:t>
            </a:r>
            <a:r>
              <a:rPr lang="en-US"/>
              <a:t> let’s look at the 44 sounds, then the ways we read and write those sounds and then meet Fred!</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9: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
        <p:nvSpPr>
          <p:cNvPr id="178" name="Google Shape;178;p9: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9" name="Google Shape;179;p9: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First of all, you can help your child if </a:t>
            </a:r>
            <a:r>
              <a:rPr lang="en-US" i="1"/>
              <a:t>you</a:t>
            </a:r>
            <a:r>
              <a:rPr lang="en-US"/>
              <a:t> know how to pronounce the 44 sounds perfectly and understand the blending process.</a:t>
            </a:r>
            <a:endParaRPr/>
          </a:p>
          <a:p>
            <a:pPr marL="0" lvl="0" indent="0" algn="l" rtl="0">
              <a:lnSpc>
                <a:spcPct val="100000"/>
              </a:lnSpc>
              <a:spcBef>
                <a:spcPts val="0"/>
              </a:spcBef>
              <a:spcAft>
                <a:spcPts val="0"/>
              </a:spcAft>
              <a:buSzPts val="1800"/>
              <a:buNone/>
            </a:pPr>
            <a:r>
              <a:rPr lang="en-US"/>
              <a:t>There are lots of other ways but 1</a:t>
            </a:r>
            <a:r>
              <a:rPr lang="en-US" baseline="30000"/>
              <a:t>st</a:t>
            </a:r>
            <a:r>
              <a:rPr lang="en-US"/>
              <a:t> let’s look at the 44 sounds, then the ways we read and write those sounds and then meet Fred!</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10</a:t>
            </a:fld>
            <a:endParaRPr sz="1400" b="0" i="0" u="none" strike="noStrike" cap="none">
              <a:solidFill>
                <a:srgbClr val="000000"/>
              </a:solidFill>
              <a:latin typeface="Arial"/>
              <a:ea typeface="Arial"/>
              <a:cs typeface="Arial"/>
              <a:sym typeface="Arial"/>
            </a:endParaRPr>
          </a:p>
        </p:txBody>
      </p:sp>
      <p:sp>
        <p:nvSpPr>
          <p:cNvPr id="191" name="Google Shape;191;p10: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2" name="Google Shape;192;p10: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First of all, you can help your child if </a:t>
            </a:r>
            <a:r>
              <a:rPr lang="en-US" i="1"/>
              <a:t>you</a:t>
            </a:r>
            <a:r>
              <a:rPr lang="en-US"/>
              <a:t> know how to pronounce the 44 sounds perfectly and understand the blending process.</a:t>
            </a:r>
            <a:endParaRPr/>
          </a:p>
          <a:p>
            <a:pPr marL="0" lvl="0" indent="0" algn="l" rtl="0">
              <a:lnSpc>
                <a:spcPct val="100000"/>
              </a:lnSpc>
              <a:spcBef>
                <a:spcPts val="0"/>
              </a:spcBef>
              <a:spcAft>
                <a:spcPts val="0"/>
              </a:spcAft>
              <a:buSzPts val="1800"/>
              <a:buNone/>
            </a:pPr>
            <a:r>
              <a:rPr lang="en-US"/>
              <a:t>There are lots of other ways but 1</a:t>
            </a:r>
            <a:r>
              <a:rPr lang="en-US" baseline="30000"/>
              <a:t>st</a:t>
            </a:r>
            <a:r>
              <a:rPr lang="en-US"/>
              <a:t> let’s look at the 44 sounds, then the ways we read and write those sounds and then meet Fred!</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1: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11</a:t>
            </a:fld>
            <a:endParaRPr sz="1400" b="0" i="0" u="none" strike="noStrike" cap="none">
              <a:solidFill>
                <a:srgbClr val="000000"/>
              </a:solidFill>
              <a:latin typeface="Arial"/>
              <a:ea typeface="Arial"/>
              <a:cs typeface="Arial"/>
              <a:sym typeface="Arial"/>
            </a:endParaRPr>
          </a:p>
        </p:txBody>
      </p:sp>
      <p:sp>
        <p:nvSpPr>
          <p:cNvPr id="198" name="Google Shape;198;p11: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9" name="Google Shape;199;p11: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First of all, you can help your child if </a:t>
            </a:r>
            <a:r>
              <a:rPr lang="en-US" i="1"/>
              <a:t>you</a:t>
            </a:r>
            <a:r>
              <a:rPr lang="en-US"/>
              <a:t> know how to pronounce the 44 sounds perfectly and understand the blending process.</a:t>
            </a:r>
            <a:endParaRPr/>
          </a:p>
          <a:p>
            <a:pPr marL="0" lvl="0" indent="0" algn="l" rtl="0">
              <a:lnSpc>
                <a:spcPct val="100000"/>
              </a:lnSpc>
              <a:spcBef>
                <a:spcPts val="0"/>
              </a:spcBef>
              <a:spcAft>
                <a:spcPts val="0"/>
              </a:spcAft>
              <a:buSzPts val="1800"/>
              <a:buNone/>
            </a:pPr>
            <a:r>
              <a:rPr lang="en-US"/>
              <a:t>There are lots of other ways but 1</a:t>
            </a:r>
            <a:r>
              <a:rPr lang="en-US" baseline="30000"/>
              <a:t>st</a:t>
            </a:r>
            <a:r>
              <a:rPr lang="en-US"/>
              <a:t> let’s look at the 44 sounds, then the ways we read and write those sounds and then meet Fred!</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p:nvPr/>
        </p:nvSpPr>
        <p:spPr>
          <a:xfrm>
            <a:off x="3997325" y="9671050"/>
            <a:ext cx="3055937" cy="509587"/>
          </a:xfrm>
          <a:prstGeom prst="rect">
            <a:avLst/>
          </a:prstGeom>
          <a:noFill/>
          <a:ln>
            <a:noFill/>
          </a:ln>
        </p:spPr>
        <p:txBody>
          <a:bodyPr spcFirstLastPara="1" wrap="square" lIns="94025" tIns="47000" rIns="94025" bIns="470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12</a:t>
            </a:fld>
            <a:endParaRPr sz="1400" b="0" i="0" u="none" strike="noStrike" cap="none">
              <a:solidFill>
                <a:srgbClr val="000000"/>
              </a:solidFill>
              <a:latin typeface="Arial"/>
              <a:ea typeface="Arial"/>
              <a:cs typeface="Arial"/>
              <a:sym typeface="Arial"/>
            </a:endParaRPr>
          </a:p>
        </p:txBody>
      </p:sp>
      <p:sp>
        <p:nvSpPr>
          <p:cNvPr id="205" name="Google Shape;205;p12:notes"/>
          <p:cNvSpPr>
            <a:spLocks noGrp="1" noRot="1" noChangeAspect="1"/>
          </p:cNvSpPr>
          <p:nvPr>
            <p:ph type="sldImg" idx="2"/>
          </p:nvPr>
        </p:nvSpPr>
        <p:spPr>
          <a:xfrm>
            <a:off x="982663" y="763588"/>
            <a:ext cx="5091112" cy="381793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6" name="Google Shape;206;p12:notes"/>
          <p:cNvSpPr txBox="1">
            <a:spLocks noGrp="1"/>
          </p:cNvSpPr>
          <p:nvPr>
            <p:ph type="body" idx="1"/>
          </p:nvPr>
        </p:nvSpPr>
        <p:spPr>
          <a:xfrm>
            <a:off x="939800" y="4835525"/>
            <a:ext cx="5173662" cy="4581525"/>
          </a:xfrm>
          <a:prstGeom prst="rect">
            <a:avLst/>
          </a:prstGeom>
          <a:noFill/>
          <a:ln>
            <a:noFill/>
          </a:ln>
        </p:spPr>
        <p:txBody>
          <a:bodyPr spcFirstLastPara="1" wrap="square" lIns="94025" tIns="47000" rIns="94025" bIns="47000" anchor="t" anchorCtr="0">
            <a:noAutofit/>
          </a:bodyPr>
          <a:lstStyle/>
          <a:p>
            <a:pPr marL="0" lvl="0" indent="0" algn="l" rtl="0">
              <a:lnSpc>
                <a:spcPct val="100000"/>
              </a:lnSpc>
              <a:spcBef>
                <a:spcPts val="0"/>
              </a:spcBef>
              <a:spcAft>
                <a:spcPts val="0"/>
              </a:spcAft>
              <a:buSzPts val="1800"/>
              <a:buNone/>
            </a:pPr>
            <a:r>
              <a:rPr lang="en-US"/>
              <a:t>we know that Read Write Inc:</a:t>
            </a:r>
            <a:endParaRPr/>
          </a:p>
          <a:p>
            <a:pPr marL="0" lvl="0" indent="0" algn="l" rtl="0">
              <a:lnSpc>
                <a:spcPct val="100000"/>
              </a:lnSpc>
              <a:spcBef>
                <a:spcPts val="0"/>
              </a:spcBef>
              <a:spcAft>
                <a:spcPts val="0"/>
              </a:spcAft>
              <a:buSzPts val="1400"/>
              <a:buNone/>
            </a:pPr>
            <a:r>
              <a:rPr lang="en-US"/>
              <a:t> is rooted in synthetic phonics. </a:t>
            </a:r>
            <a:endParaRPr/>
          </a:p>
          <a:p>
            <a:pPr marL="0" lvl="0" indent="0" algn="l" rtl="0">
              <a:lnSpc>
                <a:spcPct val="100000"/>
              </a:lnSpc>
              <a:spcBef>
                <a:spcPts val="0"/>
              </a:spcBef>
              <a:spcAft>
                <a:spcPts val="0"/>
              </a:spcAft>
              <a:buSzPts val="1400"/>
              <a:buNone/>
            </a:pPr>
            <a:r>
              <a:rPr lang="en-US"/>
              <a:t> has been tried and tested over and over again </a:t>
            </a:r>
            <a:endParaRPr/>
          </a:p>
          <a:p>
            <a:pPr marL="0" lvl="0" indent="0" algn="l" rtl="0">
              <a:lnSpc>
                <a:spcPct val="100000"/>
              </a:lnSpc>
              <a:spcBef>
                <a:spcPts val="0"/>
              </a:spcBef>
              <a:spcAft>
                <a:spcPts val="0"/>
              </a:spcAft>
              <a:buSzPts val="1400"/>
              <a:buNone/>
            </a:pPr>
            <a:r>
              <a:rPr lang="en-US"/>
              <a:t> is systematic, structured and therefore results in  rapid teaching and learning of sounds &amp; blending</a:t>
            </a:r>
            <a:endParaRPr/>
          </a:p>
          <a:p>
            <a:pPr marL="0" lvl="0" indent="0" algn="l" rtl="0">
              <a:lnSpc>
                <a:spcPct val="100000"/>
              </a:lnSpc>
              <a:spcBef>
                <a:spcPts val="0"/>
              </a:spcBef>
              <a:spcAft>
                <a:spcPts val="0"/>
              </a:spcAft>
              <a:buSzPts val="1400"/>
              <a:buNone/>
            </a:pPr>
            <a:r>
              <a:rPr lang="en-US"/>
              <a:t> means that, importantly and simply, when children know these sounds well and they can blend, they read books that are carefully matched to the sounds they know. Which means that children are successful from the very beginning! </a:t>
            </a:r>
            <a:endParaRPr/>
          </a:p>
          <a:p>
            <a:pPr marL="0" lvl="0" indent="0" algn="l" rtl="0">
              <a:lnSpc>
                <a:spcPct val="100000"/>
              </a:lnSpc>
              <a:spcBef>
                <a:spcPts val="0"/>
              </a:spcBef>
              <a:spcAft>
                <a:spcPts val="0"/>
              </a:spcAft>
              <a:buSzPts val="1400"/>
              <a:buNone/>
            </a:pPr>
            <a:r>
              <a:rPr lang="en-US"/>
              <a:t> gave all staff 2 whole days intensive training to teach the programme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000"/>
              <a:buNone/>
            </a:pPr>
            <a:r>
              <a:rPr lang="en-US" sz="1000" b="1"/>
              <a:t>Quote from Ruth:</a:t>
            </a:r>
            <a:endParaRPr/>
          </a:p>
          <a:p>
            <a:pPr marL="0" lvl="0" indent="0" algn="l" rtl="0">
              <a:lnSpc>
                <a:spcPct val="100000"/>
              </a:lnSpc>
              <a:spcBef>
                <a:spcPts val="0"/>
              </a:spcBef>
              <a:spcAft>
                <a:spcPts val="0"/>
              </a:spcAft>
              <a:buSzPts val="1800"/>
              <a:buNone/>
            </a:pPr>
            <a:r>
              <a:rPr lang="en-US"/>
              <a:t>     “</a:t>
            </a:r>
            <a:r>
              <a:rPr lang="en-US" i="1"/>
              <a:t>When children can’t read there is low self esteem. We want them to be reading with confidence, to be able to read quite sophisticated texts at an early age.</a:t>
            </a:r>
            <a:r>
              <a:rPr lang="en-US"/>
              <a:t>”  </a:t>
            </a:r>
            <a:endParaRPr/>
          </a:p>
          <a:p>
            <a:pPr marL="0" lvl="0" indent="0" algn="l" rtl="0">
              <a:lnSpc>
                <a:spcPct val="100000"/>
              </a:lnSpc>
              <a:spcBef>
                <a:spcPts val="0"/>
              </a:spcBef>
              <a:spcAft>
                <a:spcPts val="0"/>
              </a:spcAft>
              <a:buSzPts val="1800"/>
              <a:buNone/>
            </a:pPr>
            <a:r>
              <a:rPr lang="en-US"/>
              <a:t>     Ruth Miskin – former headteacher and creator of Read Write Inc Phonics</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14"/>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4"/>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lvl1pPr marL="457200" lvl="0" indent="-314325" algn="l">
              <a:lnSpc>
                <a:spcPct val="100000"/>
              </a:lnSpc>
              <a:spcBef>
                <a:spcPts val="360"/>
              </a:spcBef>
              <a:spcAft>
                <a:spcPts val="0"/>
              </a:spcAft>
              <a:buSzPts val="1350"/>
              <a:buChar char="?"/>
              <a:defRPr/>
            </a:lvl1pPr>
            <a:lvl2pPr marL="914400" lvl="1" indent="-314325" algn="l">
              <a:lnSpc>
                <a:spcPct val="100000"/>
              </a:lnSpc>
              <a:spcBef>
                <a:spcPts val="360"/>
              </a:spcBef>
              <a:spcAft>
                <a:spcPts val="0"/>
              </a:spcAft>
              <a:buSzPts val="1350"/>
              <a:buChar char="■"/>
              <a:defRPr/>
            </a:lvl2pPr>
            <a:lvl3pPr marL="1371600" lvl="2" indent="-302894" algn="l">
              <a:lnSpc>
                <a:spcPct val="100000"/>
              </a:lnSpc>
              <a:spcBef>
                <a:spcPts val="360"/>
              </a:spcBef>
              <a:spcAft>
                <a:spcPts val="0"/>
              </a:spcAft>
              <a:buSzPts val="1170"/>
              <a:buChar char="?"/>
              <a:defRPr/>
            </a:lvl3pPr>
            <a:lvl4pPr marL="1828800" lvl="3" indent="-342900" algn="l">
              <a:lnSpc>
                <a:spcPct val="100000"/>
              </a:lnSpc>
              <a:spcBef>
                <a:spcPts val="360"/>
              </a:spcBef>
              <a:spcAft>
                <a:spcPts val="0"/>
              </a:spcAft>
              <a:buSzPts val="1800"/>
              <a:buChar char="▪"/>
              <a:defRPr/>
            </a:lvl4pPr>
            <a:lvl5pPr marL="2286000" lvl="4" indent="-320039" algn="l">
              <a:lnSpc>
                <a:spcPct val="100000"/>
              </a:lnSpc>
              <a:spcBef>
                <a:spcPts val="360"/>
              </a:spcBef>
              <a:spcAft>
                <a:spcPts val="0"/>
              </a:spcAft>
              <a:buSzPts val="1440"/>
              <a:buChar char="▪"/>
              <a:defRPr/>
            </a:lvl5pPr>
            <a:lvl6pPr marL="2743200" lvl="5" indent="-320039" algn="l">
              <a:lnSpc>
                <a:spcPct val="100000"/>
              </a:lnSpc>
              <a:spcBef>
                <a:spcPts val="360"/>
              </a:spcBef>
              <a:spcAft>
                <a:spcPts val="0"/>
              </a:spcAft>
              <a:buSzPts val="1440"/>
              <a:buChar char="▪"/>
              <a:defRPr/>
            </a:lvl6pPr>
            <a:lvl7pPr marL="3200400" lvl="6" indent="-320039" algn="l">
              <a:lnSpc>
                <a:spcPct val="100000"/>
              </a:lnSpc>
              <a:spcBef>
                <a:spcPts val="360"/>
              </a:spcBef>
              <a:spcAft>
                <a:spcPts val="0"/>
              </a:spcAft>
              <a:buSzPts val="1440"/>
              <a:buChar char="▪"/>
              <a:defRPr/>
            </a:lvl7pPr>
            <a:lvl8pPr marL="3657600" lvl="7" indent="-320040" algn="l">
              <a:lnSpc>
                <a:spcPct val="100000"/>
              </a:lnSpc>
              <a:spcBef>
                <a:spcPts val="360"/>
              </a:spcBef>
              <a:spcAft>
                <a:spcPts val="0"/>
              </a:spcAft>
              <a:buSzPts val="1440"/>
              <a:buChar char="▪"/>
              <a:defRPr/>
            </a:lvl8pPr>
            <a:lvl9pPr marL="4114800" lvl="8" indent="-320040" algn="l">
              <a:lnSpc>
                <a:spcPct val="100000"/>
              </a:lnSpc>
              <a:spcBef>
                <a:spcPts val="360"/>
              </a:spcBef>
              <a:spcAft>
                <a:spcPts val="0"/>
              </a:spcAft>
              <a:buSzPts val="1440"/>
              <a:buChar char="▪"/>
              <a:defRPr/>
            </a:lvl9pPr>
          </a:lstStyle>
          <a:p>
            <a:endParaRPr/>
          </a:p>
        </p:txBody>
      </p:sp>
      <p:sp>
        <p:nvSpPr>
          <p:cNvPr id="22" name="Google Shape;22;p14"/>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4"/>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14"/>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type="objOnly">
  <p:cSld name="OBJECT_ONLY">
    <p:spTree>
      <p:nvGrpSpPr>
        <p:cNvPr id="1" name="Shape 25"/>
        <p:cNvGrpSpPr/>
        <p:nvPr/>
      </p:nvGrpSpPr>
      <p:grpSpPr>
        <a:xfrm>
          <a:off x="0" y="0"/>
          <a:ext cx="0" cy="0"/>
          <a:chOff x="0" y="0"/>
          <a:chExt cx="0" cy="0"/>
        </a:xfrm>
      </p:grpSpPr>
      <p:sp>
        <p:nvSpPr>
          <p:cNvPr id="26" name="Google Shape;26;p15"/>
          <p:cNvSpPr txBox="1">
            <a:spLocks noGrp="1"/>
          </p:cNvSpPr>
          <p:nvPr>
            <p:ph type="body" idx="1"/>
          </p:nvPr>
        </p:nvSpPr>
        <p:spPr>
          <a:xfrm>
            <a:off x="457200" y="277813"/>
            <a:ext cx="8229600" cy="5853112"/>
          </a:xfrm>
          <a:prstGeom prst="rect">
            <a:avLst/>
          </a:prstGeom>
          <a:noFill/>
          <a:ln>
            <a:noFill/>
          </a:ln>
        </p:spPr>
        <p:txBody>
          <a:bodyPr spcFirstLastPara="1" wrap="square" lIns="91425" tIns="45700" rIns="91425" bIns="45700" anchor="t" anchorCtr="0">
            <a:noAutofit/>
          </a:bodyPr>
          <a:lstStyle>
            <a:lvl1pPr marL="457200" lvl="0" indent="-314325" algn="l">
              <a:lnSpc>
                <a:spcPct val="100000"/>
              </a:lnSpc>
              <a:spcBef>
                <a:spcPts val="360"/>
              </a:spcBef>
              <a:spcAft>
                <a:spcPts val="0"/>
              </a:spcAft>
              <a:buSzPts val="1350"/>
              <a:buChar char="?"/>
              <a:defRPr/>
            </a:lvl1pPr>
            <a:lvl2pPr marL="914400" lvl="1" indent="-314325" algn="l">
              <a:lnSpc>
                <a:spcPct val="100000"/>
              </a:lnSpc>
              <a:spcBef>
                <a:spcPts val="360"/>
              </a:spcBef>
              <a:spcAft>
                <a:spcPts val="0"/>
              </a:spcAft>
              <a:buSzPts val="1350"/>
              <a:buChar char="■"/>
              <a:defRPr/>
            </a:lvl2pPr>
            <a:lvl3pPr marL="1371600" lvl="2" indent="-302894" algn="l">
              <a:lnSpc>
                <a:spcPct val="100000"/>
              </a:lnSpc>
              <a:spcBef>
                <a:spcPts val="360"/>
              </a:spcBef>
              <a:spcAft>
                <a:spcPts val="0"/>
              </a:spcAft>
              <a:buSzPts val="1170"/>
              <a:buChar char="?"/>
              <a:defRPr/>
            </a:lvl3pPr>
            <a:lvl4pPr marL="1828800" lvl="3" indent="-342900" algn="l">
              <a:lnSpc>
                <a:spcPct val="100000"/>
              </a:lnSpc>
              <a:spcBef>
                <a:spcPts val="360"/>
              </a:spcBef>
              <a:spcAft>
                <a:spcPts val="0"/>
              </a:spcAft>
              <a:buSzPts val="1800"/>
              <a:buChar char="▪"/>
              <a:defRPr/>
            </a:lvl4pPr>
            <a:lvl5pPr marL="2286000" lvl="4" indent="-320039" algn="l">
              <a:lnSpc>
                <a:spcPct val="100000"/>
              </a:lnSpc>
              <a:spcBef>
                <a:spcPts val="360"/>
              </a:spcBef>
              <a:spcAft>
                <a:spcPts val="0"/>
              </a:spcAft>
              <a:buSzPts val="1440"/>
              <a:buChar char="▪"/>
              <a:defRPr/>
            </a:lvl5pPr>
            <a:lvl6pPr marL="2743200" lvl="5" indent="-320039" algn="l">
              <a:lnSpc>
                <a:spcPct val="100000"/>
              </a:lnSpc>
              <a:spcBef>
                <a:spcPts val="360"/>
              </a:spcBef>
              <a:spcAft>
                <a:spcPts val="0"/>
              </a:spcAft>
              <a:buSzPts val="1440"/>
              <a:buChar char="▪"/>
              <a:defRPr/>
            </a:lvl6pPr>
            <a:lvl7pPr marL="3200400" lvl="6" indent="-320039" algn="l">
              <a:lnSpc>
                <a:spcPct val="100000"/>
              </a:lnSpc>
              <a:spcBef>
                <a:spcPts val="360"/>
              </a:spcBef>
              <a:spcAft>
                <a:spcPts val="0"/>
              </a:spcAft>
              <a:buSzPts val="1440"/>
              <a:buChar char="▪"/>
              <a:defRPr/>
            </a:lvl7pPr>
            <a:lvl8pPr marL="3657600" lvl="7" indent="-320040" algn="l">
              <a:lnSpc>
                <a:spcPct val="100000"/>
              </a:lnSpc>
              <a:spcBef>
                <a:spcPts val="360"/>
              </a:spcBef>
              <a:spcAft>
                <a:spcPts val="0"/>
              </a:spcAft>
              <a:buSzPts val="1440"/>
              <a:buChar char="▪"/>
              <a:defRPr/>
            </a:lvl8pPr>
            <a:lvl9pPr marL="4114800" lvl="8" indent="-320040" algn="l">
              <a:lnSpc>
                <a:spcPct val="100000"/>
              </a:lnSpc>
              <a:spcBef>
                <a:spcPts val="360"/>
              </a:spcBef>
              <a:spcAft>
                <a:spcPts val="0"/>
              </a:spcAft>
              <a:buSzPts val="1440"/>
              <a:buChar char="▪"/>
              <a:defRPr/>
            </a:lvl9pPr>
          </a:lstStyle>
          <a:p>
            <a:endParaRPr/>
          </a:p>
        </p:txBody>
      </p:sp>
      <p:sp>
        <p:nvSpPr>
          <p:cNvPr id="27" name="Google Shape;27;p15"/>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5"/>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Text, and 2 Content" type="txAndTwoObj">
  <p:cSld name="TEXT_AND_TWO_OBJECTS">
    <p:spTree>
      <p:nvGrpSpPr>
        <p:cNvPr id="1" name="Shape 30"/>
        <p:cNvGrpSpPr/>
        <p:nvPr/>
      </p:nvGrpSpPr>
      <p:grpSpPr>
        <a:xfrm>
          <a:off x="0" y="0"/>
          <a:ext cx="0" cy="0"/>
          <a:chOff x="0" y="0"/>
          <a:chExt cx="0" cy="0"/>
        </a:xfrm>
      </p:grpSpPr>
      <p:sp>
        <p:nvSpPr>
          <p:cNvPr id="31" name="Google Shape;31;p16"/>
          <p:cNvSpPr txBox="1">
            <a:spLocks noGrp="1"/>
          </p:cNvSpPr>
          <p:nvPr>
            <p:ph type="title"/>
          </p:nvPr>
        </p:nvSpPr>
        <p:spPr>
          <a:xfrm>
            <a:off x="457200" y="277813"/>
            <a:ext cx="8229600" cy="11398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6"/>
          <p:cNvSpPr txBox="1">
            <a:spLocks noGrp="1"/>
          </p:cNvSpPr>
          <p:nvPr>
            <p:ph type="body" idx="1"/>
          </p:nvPr>
        </p:nvSpPr>
        <p:spPr>
          <a:xfrm>
            <a:off x="457200" y="1600200"/>
            <a:ext cx="4038600" cy="4530725"/>
          </a:xfrm>
          <a:prstGeom prst="rect">
            <a:avLst/>
          </a:prstGeom>
          <a:noFill/>
          <a:ln>
            <a:noFill/>
          </a:ln>
        </p:spPr>
        <p:txBody>
          <a:bodyPr spcFirstLastPara="1" wrap="square" lIns="91425" tIns="45700" rIns="91425" bIns="45700" anchor="t" anchorCtr="0">
            <a:noAutofit/>
          </a:bodyPr>
          <a:lstStyle>
            <a:lvl1pPr marL="457200" lvl="0" indent="-314325" algn="l">
              <a:lnSpc>
                <a:spcPct val="100000"/>
              </a:lnSpc>
              <a:spcBef>
                <a:spcPts val="360"/>
              </a:spcBef>
              <a:spcAft>
                <a:spcPts val="0"/>
              </a:spcAft>
              <a:buSzPts val="1350"/>
              <a:buChar char="?"/>
              <a:defRPr/>
            </a:lvl1pPr>
            <a:lvl2pPr marL="914400" lvl="1" indent="-314325" algn="l">
              <a:lnSpc>
                <a:spcPct val="100000"/>
              </a:lnSpc>
              <a:spcBef>
                <a:spcPts val="360"/>
              </a:spcBef>
              <a:spcAft>
                <a:spcPts val="0"/>
              </a:spcAft>
              <a:buSzPts val="1350"/>
              <a:buChar char="■"/>
              <a:defRPr/>
            </a:lvl2pPr>
            <a:lvl3pPr marL="1371600" lvl="2" indent="-302894" algn="l">
              <a:lnSpc>
                <a:spcPct val="100000"/>
              </a:lnSpc>
              <a:spcBef>
                <a:spcPts val="360"/>
              </a:spcBef>
              <a:spcAft>
                <a:spcPts val="0"/>
              </a:spcAft>
              <a:buSzPts val="1170"/>
              <a:buChar char="?"/>
              <a:defRPr/>
            </a:lvl3pPr>
            <a:lvl4pPr marL="1828800" lvl="3" indent="-342900" algn="l">
              <a:lnSpc>
                <a:spcPct val="100000"/>
              </a:lnSpc>
              <a:spcBef>
                <a:spcPts val="360"/>
              </a:spcBef>
              <a:spcAft>
                <a:spcPts val="0"/>
              </a:spcAft>
              <a:buSzPts val="1800"/>
              <a:buChar char="▪"/>
              <a:defRPr/>
            </a:lvl4pPr>
            <a:lvl5pPr marL="2286000" lvl="4" indent="-320039" algn="l">
              <a:lnSpc>
                <a:spcPct val="100000"/>
              </a:lnSpc>
              <a:spcBef>
                <a:spcPts val="360"/>
              </a:spcBef>
              <a:spcAft>
                <a:spcPts val="0"/>
              </a:spcAft>
              <a:buSzPts val="1440"/>
              <a:buChar char="▪"/>
              <a:defRPr/>
            </a:lvl5pPr>
            <a:lvl6pPr marL="2743200" lvl="5" indent="-320039" algn="l">
              <a:lnSpc>
                <a:spcPct val="100000"/>
              </a:lnSpc>
              <a:spcBef>
                <a:spcPts val="360"/>
              </a:spcBef>
              <a:spcAft>
                <a:spcPts val="0"/>
              </a:spcAft>
              <a:buSzPts val="1440"/>
              <a:buChar char="▪"/>
              <a:defRPr/>
            </a:lvl6pPr>
            <a:lvl7pPr marL="3200400" lvl="6" indent="-320039" algn="l">
              <a:lnSpc>
                <a:spcPct val="100000"/>
              </a:lnSpc>
              <a:spcBef>
                <a:spcPts val="360"/>
              </a:spcBef>
              <a:spcAft>
                <a:spcPts val="0"/>
              </a:spcAft>
              <a:buSzPts val="1440"/>
              <a:buChar char="▪"/>
              <a:defRPr/>
            </a:lvl7pPr>
            <a:lvl8pPr marL="3657600" lvl="7" indent="-320040" algn="l">
              <a:lnSpc>
                <a:spcPct val="100000"/>
              </a:lnSpc>
              <a:spcBef>
                <a:spcPts val="360"/>
              </a:spcBef>
              <a:spcAft>
                <a:spcPts val="0"/>
              </a:spcAft>
              <a:buSzPts val="1440"/>
              <a:buChar char="▪"/>
              <a:defRPr/>
            </a:lvl8pPr>
            <a:lvl9pPr marL="4114800" lvl="8" indent="-320040" algn="l">
              <a:lnSpc>
                <a:spcPct val="100000"/>
              </a:lnSpc>
              <a:spcBef>
                <a:spcPts val="360"/>
              </a:spcBef>
              <a:spcAft>
                <a:spcPts val="0"/>
              </a:spcAft>
              <a:buSzPts val="1440"/>
              <a:buChar char="▪"/>
              <a:defRPr/>
            </a:lvl9pPr>
          </a:lstStyle>
          <a:p>
            <a:endParaRPr/>
          </a:p>
        </p:txBody>
      </p:sp>
      <p:sp>
        <p:nvSpPr>
          <p:cNvPr id="33" name="Google Shape;33;p16"/>
          <p:cNvSpPr txBox="1">
            <a:spLocks noGrp="1"/>
          </p:cNvSpPr>
          <p:nvPr>
            <p:ph type="body" idx="2"/>
          </p:nvPr>
        </p:nvSpPr>
        <p:spPr>
          <a:xfrm>
            <a:off x="4648200" y="1600200"/>
            <a:ext cx="4038600" cy="2189163"/>
          </a:xfrm>
          <a:prstGeom prst="rect">
            <a:avLst/>
          </a:prstGeom>
          <a:noFill/>
          <a:ln>
            <a:noFill/>
          </a:ln>
        </p:spPr>
        <p:txBody>
          <a:bodyPr spcFirstLastPara="1" wrap="square" lIns="91425" tIns="45700" rIns="91425" bIns="45700" anchor="t" anchorCtr="0">
            <a:noAutofit/>
          </a:bodyPr>
          <a:lstStyle>
            <a:lvl1pPr marL="457200" lvl="0" indent="-314325" algn="l">
              <a:lnSpc>
                <a:spcPct val="100000"/>
              </a:lnSpc>
              <a:spcBef>
                <a:spcPts val="360"/>
              </a:spcBef>
              <a:spcAft>
                <a:spcPts val="0"/>
              </a:spcAft>
              <a:buSzPts val="1350"/>
              <a:buChar char="?"/>
              <a:defRPr/>
            </a:lvl1pPr>
            <a:lvl2pPr marL="914400" lvl="1" indent="-314325" algn="l">
              <a:lnSpc>
                <a:spcPct val="100000"/>
              </a:lnSpc>
              <a:spcBef>
                <a:spcPts val="360"/>
              </a:spcBef>
              <a:spcAft>
                <a:spcPts val="0"/>
              </a:spcAft>
              <a:buSzPts val="1350"/>
              <a:buChar char="■"/>
              <a:defRPr/>
            </a:lvl2pPr>
            <a:lvl3pPr marL="1371600" lvl="2" indent="-302894" algn="l">
              <a:lnSpc>
                <a:spcPct val="100000"/>
              </a:lnSpc>
              <a:spcBef>
                <a:spcPts val="360"/>
              </a:spcBef>
              <a:spcAft>
                <a:spcPts val="0"/>
              </a:spcAft>
              <a:buSzPts val="1170"/>
              <a:buChar char="?"/>
              <a:defRPr/>
            </a:lvl3pPr>
            <a:lvl4pPr marL="1828800" lvl="3" indent="-342900" algn="l">
              <a:lnSpc>
                <a:spcPct val="100000"/>
              </a:lnSpc>
              <a:spcBef>
                <a:spcPts val="360"/>
              </a:spcBef>
              <a:spcAft>
                <a:spcPts val="0"/>
              </a:spcAft>
              <a:buSzPts val="1800"/>
              <a:buChar char="▪"/>
              <a:defRPr/>
            </a:lvl4pPr>
            <a:lvl5pPr marL="2286000" lvl="4" indent="-320039" algn="l">
              <a:lnSpc>
                <a:spcPct val="100000"/>
              </a:lnSpc>
              <a:spcBef>
                <a:spcPts val="360"/>
              </a:spcBef>
              <a:spcAft>
                <a:spcPts val="0"/>
              </a:spcAft>
              <a:buSzPts val="1440"/>
              <a:buChar char="▪"/>
              <a:defRPr/>
            </a:lvl5pPr>
            <a:lvl6pPr marL="2743200" lvl="5" indent="-320039" algn="l">
              <a:lnSpc>
                <a:spcPct val="100000"/>
              </a:lnSpc>
              <a:spcBef>
                <a:spcPts val="360"/>
              </a:spcBef>
              <a:spcAft>
                <a:spcPts val="0"/>
              </a:spcAft>
              <a:buSzPts val="1440"/>
              <a:buChar char="▪"/>
              <a:defRPr/>
            </a:lvl6pPr>
            <a:lvl7pPr marL="3200400" lvl="6" indent="-320039" algn="l">
              <a:lnSpc>
                <a:spcPct val="100000"/>
              </a:lnSpc>
              <a:spcBef>
                <a:spcPts val="360"/>
              </a:spcBef>
              <a:spcAft>
                <a:spcPts val="0"/>
              </a:spcAft>
              <a:buSzPts val="1440"/>
              <a:buChar char="▪"/>
              <a:defRPr/>
            </a:lvl7pPr>
            <a:lvl8pPr marL="3657600" lvl="7" indent="-320040" algn="l">
              <a:lnSpc>
                <a:spcPct val="100000"/>
              </a:lnSpc>
              <a:spcBef>
                <a:spcPts val="360"/>
              </a:spcBef>
              <a:spcAft>
                <a:spcPts val="0"/>
              </a:spcAft>
              <a:buSzPts val="1440"/>
              <a:buChar char="▪"/>
              <a:defRPr/>
            </a:lvl8pPr>
            <a:lvl9pPr marL="4114800" lvl="8" indent="-320040" algn="l">
              <a:lnSpc>
                <a:spcPct val="100000"/>
              </a:lnSpc>
              <a:spcBef>
                <a:spcPts val="360"/>
              </a:spcBef>
              <a:spcAft>
                <a:spcPts val="0"/>
              </a:spcAft>
              <a:buSzPts val="1440"/>
              <a:buChar char="▪"/>
              <a:defRPr/>
            </a:lvl9pPr>
          </a:lstStyle>
          <a:p>
            <a:endParaRPr/>
          </a:p>
        </p:txBody>
      </p:sp>
      <p:sp>
        <p:nvSpPr>
          <p:cNvPr id="34" name="Google Shape;34;p16"/>
          <p:cNvSpPr txBox="1">
            <a:spLocks noGrp="1"/>
          </p:cNvSpPr>
          <p:nvPr>
            <p:ph type="body" idx="3"/>
          </p:nvPr>
        </p:nvSpPr>
        <p:spPr>
          <a:xfrm>
            <a:off x="4648200" y="3941763"/>
            <a:ext cx="4038600" cy="2189162"/>
          </a:xfrm>
          <a:prstGeom prst="rect">
            <a:avLst/>
          </a:prstGeom>
          <a:noFill/>
          <a:ln>
            <a:noFill/>
          </a:ln>
        </p:spPr>
        <p:txBody>
          <a:bodyPr spcFirstLastPara="1" wrap="square" lIns="91425" tIns="45700" rIns="91425" bIns="45700" anchor="t" anchorCtr="0">
            <a:noAutofit/>
          </a:bodyPr>
          <a:lstStyle>
            <a:lvl1pPr marL="457200" lvl="0" indent="-314325" algn="l">
              <a:lnSpc>
                <a:spcPct val="100000"/>
              </a:lnSpc>
              <a:spcBef>
                <a:spcPts val="360"/>
              </a:spcBef>
              <a:spcAft>
                <a:spcPts val="0"/>
              </a:spcAft>
              <a:buSzPts val="1350"/>
              <a:buChar char="?"/>
              <a:defRPr/>
            </a:lvl1pPr>
            <a:lvl2pPr marL="914400" lvl="1" indent="-314325" algn="l">
              <a:lnSpc>
                <a:spcPct val="100000"/>
              </a:lnSpc>
              <a:spcBef>
                <a:spcPts val="360"/>
              </a:spcBef>
              <a:spcAft>
                <a:spcPts val="0"/>
              </a:spcAft>
              <a:buSzPts val="1350"/>
              <a:buChar char="■"/>
              <a:defRPr/>
            </a:lvl2pPr>
            <a:lvl3pPr marL="1371600" lvl="2" indent="-302894" algn="l">
              <a:lnSpc>
                <a:spcPct val="100000"/>
              </a:lnSpc>
              <a:spcBef>
                <a:spcPts val="360"/>
              </a:spcBef>
              <a:spcAft>
                <a:spcPts val="0"/>
              </a:spcAft>
              <a:buSzPts val="1170"/>
              <a:buChar char="?"/>
              <a:defRPr/>
            </a:lvl3pPr>
            <a:lvl4pPr marL="1828800" lvl="3" indent="-342900" algn="l">
              <a:lnSpc>
                <a:spcPct val="100000"/>
              </a:lnSpc>
              <a:spcBef>
                <a:spcPts val="360"/>
              </a:spcBef>
              <a:spcAft>
                <a:spcPts val="0"/>
              </a:spcAft>
              <a:buSzPts val="1800"/>
              <a:buChar char="▪"/>
              <a:defRPr/>
            </a:lvl4pPr>
            <a:lvl5pPr marL="2286000" lvl="4" indent="-320039" algn="l">
              <a:lnSpc>
                <a:spcPct val="100000"/>
              </a:lnSpc>
              <a:spcBef>
                <a:spcPts val="360"/>
              </a:spcBef>
              <a:spcAft>
                <a:spcPts val="0"/>
              </a:spcAft>
              <a:buSzPts val="1440"/>
              <a:buChar char="▪"/>
              <a:defRPr/>
            </a:lvl5pPr>
            <a:lvl6pPr marL="2743200" lvl="5" indent="-320039" algn="l">
              <a:lnSpc>
                <a:spcPct val="100000"/>
              </a:lnSpc>
              <a:spcBef>
                <a:spcPts val="360"/>
              </a:spcBef>
              <a:spcAft>
                <a:spcPts val="0"/>
              </a:spcAft>
              <a:buSzPts val="1440"/>
              <a:buChar char="▪"/>
              <a:defRPr/>
            </a:lvl6pPr>
            <a:lvl7pPr marL="3200400" lvl="6" indent="-320039" algn="l">
              <a:lnSpc>
                <a:spcPct val="100000"/>
              </a:lnSpc>
              <a:spcBef>
                <a:spcPts val="360"/>
              </a:spcBef>
              <a:spcAft>
                <a:spcPts val="0"/>
              </a:spcAft>
              <a:buSzPts val="1440"/>
              <a:buChar char="▪"/>
              <a:defRPr/>
            </a:lvl7pPr>
            <a:lvl8pPr marL="3657600" lvl="7" indent="-320040" algn="l">
              <a:lnSpc>
                <a:spcPct val="100000"/>
              </a:lnSpc>
              <a:spcBef>
                <a:spcPts val="360"/>
              </a:spcBef>
              <a:spcAft>
                <a:spcPts val="0"/>
              </a:spcAft>
              <a:buSzPts val="1440"/>
              <a:buChar char="▪"/>
              <a:defRPr/>
            </a:lvl8pPr>
            <a:lvl9pPr marL="4114800" lvl="8" indent="-320040" algn="l">
              <a:lnSpc>
                <a:spcPct val="100000"/>
              </a:lnSpc>
              <a:spcBef>
                <a:spcPts val="360"/>
              </a:spcBef>
              <a:spcAft>
                <a:spcPts val="0"/>
              </a:spcAft>
              <a:buSzPts val="1440"/>
              <a:buChar char="▪"/>
              <a:defRPr/>
            </a:lvl9pPr>
          </a:lstStyle>
          <a:p>
            <a:endParaRPr/>
          </a:p>
        </p:txBody>
      </p:sp>
      <p:sp>
        <p:nvSpPr>
          <p:cNvPr id="35" name="Google Shape;35;p16"/>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6"/>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6"/>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able" type="tbl">
  <p:cSld name="TABLE">
    <p:spTree>
      <p:nvGrpSpPr>
        <p:cNvPr id="1" name="Shape 38"/>
        <p:cNvGrpSpPr/>
        <p:nvPr/>
      </p:nvGrpSpPr>
      <p:grpSpPr>
        <a:xfrm>
          <a:off x="0" y="0"/>
          <a:ext cx="0" cy="0"/>
          <a:chOff x="0" y="0"/>
          <a:chExt cx="0" cy="0"/>
        </a:xfrm>
      </p:grpSpPr>
      <p:sp>
        <p:nvSpPr>
          <p:cNvPr id="39" name="Google Shape;39;p17"/>
          <p:cNvSpPr txBox="1">
            <a:spLocks noGrp="1"/>
          </p:cNvSpPr>
          <p:nvPr>
            <p:ph type="title"/>
          </p:nvPr>
        </p:nvSpPr>
        <p:spPr>
          <a:xfrm>
            <a:off x="457200" y="277813"/>
            <a:ext cx="8229600" cy="11398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7"/>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7"/>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7"/>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Diagram or Organization Chart" type="dgm">
  <p:cSld name="DIAGRAM">
    <p:spTree>
      <p:nvGrpSpPr>
        <p:cNvPr id="1" name="Shape 43"/>
        <p:cNvGrpSpPr/>
        <p:nvPr/>
      </p:nvGrpSpPr>
      <p:grpSpPr>
        <a:xfrm>
          <a:off x="0" y="0"/>
          <a:ext cx="0" cy="0"/>
          <a:chOff x="0" y="0"/>
          <a:chExt cx="0" cy="0"/>
        </a:xfrm>
      </p:grpSpPr>
      <p:sp>
        <p:nvSpPr>
          <p:cNvPr id="44" name="Google Shape;44;p18"/>
          <p:cNvSpPr txBox="1">
            <a:spLocks noGrp="1"/>
          </p:cNvSpPr>
          <p:nvPr>
            <p:ph type="title"/>
          </p:nvPr>
        </p:nvSpPr>
        <p:spPr>
          <a:xfrm>
            <a:off x="457200" y="277813"/>
            <a:ext cx="8229600" cy="11398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8"/>
          <p:cNvSpPr>
            <a:spLocks noGrp="1"/>
          </p:cNvSpPr>
          <p:nvPr>
            <p:ph type="dgm" idx="2"/>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560"/>
              </a:spcBef>
              <a:spcAft>
                <a:spcPts val="0"/>
              </a:spcAft>
              <a:buClr>
                <a:schemeClr val="lt2"/>
              </a:buClr>
              <a:buSzPts val="2100"/>
              <a:buFont typeface="Noto Sans Symbols"/>
              <a:buChar char="🞐"/>
              <a:defRPr sz="2800" b="0" i="0" u="none" strike="noStrike" cap="none">
                <a:solidFill>
                  <a:schemeClr val="dk1"/>
                </a:solidFill>
                <a:latin typeface="Verdana"/>
                <a:ea typeface="Verdana"/>
                <a:cs typeface="Verdana"/>
                <a:sym typeface="Verdana"/>
              </a:defRPr>
            </a:lvl1pPr>
            <a:lvl2pPr marR="0" lvl="1" algn="l" rtl="0">
              <a:lnSpc>
                <a:spcPct val="100000"/>
              </a:lnSpc>
              <a:spcBef>
                <a:spcPts val="480"/>
              </a:spcBef>
              <a:spcAft>
                <a:spcPts val="0"/>
              </a:spcAft>
              <a:buClr>
                <a:schemeClr val="dk2"/>
              </a:buClr>
              <a:buSzPts val="1800"/>
              <a:buFont typeface="Noto Sans Symbols"/>
              <a:buChar char="■"/>
              <a:defRPr sz="2400" b="0" i="0" u="none" strike="noStrike" cap="none">
                <a:solidFill>
                  <a:schemeClr val="dk1"/>
                </a:solidFill>
                <a:latin typeface="Verdana"/>
                <a:ea typeface="Verdana"/>
                <a:cs typeface="Verdana"/>
                <a:sym typeface="Verdana"/>
              </a:defRPr>
            </a:lvl2pPr>
            <a:lvl3pPr marR="0" lvl="2" algn="l" rtl="0">
              <a:lnSpc>
                <a:spcPct val="100000"/>
              </a:lnSpc>
              <a:spcBef>
                <a:spcPts val="400"/>
              </a:spcBef>
              <a:spcAft>
                <a:spcPts val="0"/>
              </a:spcAft>
              <a:buClr>
                <a:schemeClr val="accent1"/>
              </a:buClr>
              <a:buSzPts val="1300"/>
              <a:buFont typeface="Noto Sans Symbols"/>
              <a:buChar char="🞐"/>
              <a:defRPr sz="2000" b="0" i="0" u="none" strike="noStrike" cap="none">
                <a:solidFill>
                  <a:schemeClr val="dk1"/>
                </a:solidFill>
                <a:latin typeface="Verdana"/>
                <a:ea typeface="Verdana"/>
                <a:cs typeface="Verdana"/>
                <a:sym typeface="Verdana"/>
              </a:defRPr>
            </a:lvl3pPr>
            <a:lvl4pPr marR="0" lvl="3" algn="l" rtl="0">
              <a:lnSpc>
                <a:spcPct val="100000"/>
              </a:lnSpc>
              <a:spcBef>
                <a:spcPts val="360"/>
              </a:spcBef>
              <a:spcAft>
                <a:spcPts val="0"/>
              </a:spcAft>
              <a:buClr>
                <a:schemeClr val="lt2"/>
              </a:buClr>
              <a:buSzPts val="1800"/>
              <a:buFont typeface="Noto Sans Symbols"/>
              <a:buChar char="▪"/>
              <a:defRPr sz="1800" b="0" i="0" u="none" strike="noStrike" cap="none">
                <a:solidFill>
                  <a:schemeClr val="dk1"/>
                </a:solidFill>
                <a:latin typeface="Verdana"/>
                <a:ea typeface="Verdana"/>
                <a:cs typeface="Verdana"/>
                <a:sym typeface="Verdana"/>
              </a:defRPr>
            </a:lvl4pPr>
            <a:lvl5pPr marR="0" lvl="4"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5pPr>
            <a:lvl6pPr marR="0" lvl="5"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6pPr>
            <a:lvl7pPr marR="0" lvl="6"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7pPr>
            <a:lvl8pPr marR="0" lvl="7"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8pPr>
            <a:lvl9pPr marR="0" lvl="8"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9pPr>
          </a:lstStyle>
          <a:p>
            <a:endParaRPr/>
          </a:p>
        </p:txBody>
      </p:sp>
      <p:sp>
        <p:nvSpPr>
          <p:cNvPr id="46" name="Google Shape;46;p18"/>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8"/>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8"/>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9"/>
        <p:cNvGrpSpPr/>
        <p:nvPr/>
      </p:nvGrpSpPr>
      <p:grpSpPr>
        <a:xfrm>
          <a:off x="0" y="0"/>
          <a:ext cx="0" cy="0"/>
          <a:chOff x="0" y="0"/>
          <a:chExt cx="0" cy="0"/>
        </a:xfrm>
      </p:grpSpPr>
      <p:sp>
        <p:nvSpPr>
          <p:cNvPr id="50" name="Google Shape;50;p19"/>
          <p:cNvSpPr txBox="1">
            <a:spLocks noGrp="1"/>
          </p:cNvSpPr>
          <p:nvPr>
            <p:ph type="title"/>
          </p:nvPr>
        </p:nvSpPr>
        <p:spPr>
          <a:xfrm rot="5400000">
            <a:off x="4731544" y="2175669"/>
            <a:ext cx="5853112" cy="20574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9"/>
          <p:cNvSpPr txBox="1">
            <a:spLocks noGrp="1"/>
          </p:cNvSpPr>
          <p:nvPr>
            <p:ph type="body" idx="1"/>
          </p:nvPr>
        </p:nvSpPr>
        <p:spPr>
          <a:xfrm rot="5400000">
            <a:off x="540544" y="194469"/>
            <a:ext cx="5853112" cy="6019800"/>
          </a:xfrm>
          <a:prstGeom prst="rect">
            <a:avLst/>
          </a:prstGeom>
          <a:noFill/>
          <a:ln>
            <a:noFill/>
          </a:ln>
        </p:spPr>
        <p:txBody>
          <a:bodyPr spcFirstLastPara="1" wrap="square" lIns="91425" tIns="45700" rIns="91425" bIns="45700" anchor="t" anchorCtr="0">
            <a:noAutofit/>
          </a:bodyPr>
          <a:lstStyle>
            <a:lvl1pPr marL="457200" lvl="0" indent="-314325" algn="l">
              <a:lnSpc>
                <a:spcPct val="100000"/>
              </a:lnSpc>
              <a:spcBef>
                <a:spcPts val="360"/>
              </a:spcBef>
              <a:spcAft>
                <a:spcPts val="0"/>
              </a:spcAft>
              <a:buSzPts val="1350"/>
              <a:buChar char="?"/>
              <a:defRPr/>
            </a:lvl1pPr>
            <a:lvl2pPr marL="914400" lvl="1" indent="-314325" algn="l">
              <a:lnSpc>
                <a:spcPct val="100000"/>
              </a:lnSpc>
              <a:spcBef>
                <a:spcPts val="360"/>
              </a:spcBef>
              <a:spcAft>
                <a:spcPts val="0"/>
              </a:spcAft>
              <a:buSzPts val="1350"/>
              <a:buChar char="■"/>
              <a:defRPr/>
            </a:lvl2pPr>
            <a:lvl3pPr marL="1371600" lvl="2" indent="-302894" algn="l">
              <a:lnSpc>
                <a:spcPct val="100000"/>
              </a:lnSpc>
              <a:spcBef>
                <a:spcPts val="360"/>
              </a:spcBef>
              <a:spcAft>
                <a:spcPts val="0"/>
              </a:spcAft>
              <a:buSzPts val="1170"/>
              <a:buChar char="?"/>
              <a:defRPr/>
            </a:lvl3pPr>
            <a:lvl4pPr marL="1828800" lvl="3" indent="-342900" algn="l">
              <a:lnSpc>
                <a:spcPct val="100000"/>
              </a:lnSpc>
              <a:spcBef>
                <a:spcPts val="360"/>
              </a:spcBef>
              <a:spcAft>
                <a:spcPts val="0"/>
              </a:spcAft>
              <a:buSzPts val="1800"/>
              <a:buChar char="▪"/>
              <a:defRPr/>
            </a:lvl4pPr>
            <a:lvl5pPr marL="2286000" lvl="4" indent="-320039" algn="l">
              <a:lnSpc>
                <a:spcPct val="100000"/>
              </a:lnSpc>
              <a:spcBef>
                <a:spcPts val="360"/>
              </a:spcBef>
              <a:spcAft>
                <a:spcPts val="0"/>
              </a:spcAft>
              <a:buSzPts val="1440"/>
              <a:buChar char="▪"/>
              <a:defRPr/>
            </a:lvl5pPr>
            <a:lvl6pPr marL="2743200" lvl="5" indent="-320039" algn="l">
              <a:lnSpc>
                <a:spcPct val="100000"/>
              </a:lnSpc>
              <a:spcBef>
                <a:spcPts val="360"/>
              </a:spcBef>
              <a:spcAft>
                <a:spcPts val="0"/>
              </a:spcAft>
              <a:buSzPts val="1440"/>
              <a:buChar char="▪"/>
              <a:defRPr/>
            </a:lvl6pPr>
            <a:lvl7pPr marL="3200400" lvl="6" indent="-320039" algn="l">
              <a:lnSpc>
                <a:spcPct val="100000"/>
              </a:lnSpc>
              <a:spcBef>
                <a:spcPts val="360"/>
              </a:spcBef>
              <a:spcAft>
                <a:spcPts val="0"/>
              </a:spcAft>
              <a:buSzPts val="1440"/>
              <a:buChar char="▪"/>
              <a:defRPr/>
            </a:lvl7pPr>
            <a:lvl8pPr marL="3657600" lvl="7" indent="-320040" algn="l">
              <a:lnSpc>
                <a:spcPct val="100000"/>
              </a:lnSpc>
              <a:spcBef>
                <a:spcPts val="360"/>
              </a:spcBef>
              <a:spcAft>
                <a:spcPts val="0"/>
              </a:spcAft>
              <a:buSzPts val="1440"/>
              <a:buChar char="▪"/>
              <a:defRPr/>
            </a:lvl8pPr>
            <a:lvl9pPr marL="4114800" lvl="8" indent="-320040" algn="l">
              <a:lnSpc>
                <a:spcPct val="100000"/>
              </a:lnSpc>
              <a:spcBef>
                <a:spcPts val="360"/>
              </a:spcBef>
              <a:spcAft>
                <a:spcPts val="0"/>
              </a:spcAft>
              <a:buSzPts val="1440"/>
              <a:buChar char="▪"/>
              <a:defRPr/>
            </a:lvl9pPr>
          </a:lstStyle>
          <a:p>
            <a:endParaRPr/>
          </a:p>
        </p:txBody>
      </p:sp>
      <p:sp>
        <p:nvSpPr>
          <p:cNvPr id="52" name="Google Shape;52;p19"/>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9"/>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9"/>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5"/>
        <p:cNvGrpSpPr/>
        <p:nvPr/>
      </p:nvGrpSpPr>
      <p:grpSpPr>
        <a:xfrm>
          <a:off x="0" y="0"/>
          <a:ext cx="0" cy="0"/>
          <a:chOff x="0" y="0"/>
          <a:chExt cx="0" cy="0"/>
        </a:xfrm>
      </p:grpSpPr>
      <p:sp>
        <p:nvSpPr>
          <p:cNvPr id="56" name="Google Shape;56;p20"/>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0"/>
          <p:cNvSpPr txBox="1">
            <a:spLocks noGrp="1"/>
          </p:cNvSpPr>
          <p:nvPr>
            <p:ph type="body" idx="1"/>
          </p:nvPr>
        </p:nvSpPr>
        <p:spPr>
          <a:xfrm rot="5400000">
            <a:off x="2306638" y="-249237"/>
            <a:ext cx="4530725" cy="8229600"/>
          </a:xfrm>
          <a:prstGeom prst="rect">
            <a:avLst/>
          </a:prstGeom>
          <a:noFill/>
          <a:ln>
            <a:noFill/>
          </a:ln>
        </p:spPr>
        <p:txBody>
          <a:bodyPr spcFirstLastPara="1" wrap="square" lIns="91425" tIns="45700" rIns="91425" bIns="45700" anchor="t" anchorCtr="0">
            <a:noAutofit/>
          </a:bodyPr>
          <a:lstStyle>
            <a:lvl1pPr marL="457200" lvl="0" indent="-314325" algn="l">
              <a:lnSpc>
                <a:spcPct val="100000"/>
              </a:lnSpc>
              <a:spcBef>
                <a:spcPts val="360"/>
              </a:spcBef>
              <a:spcAft>
                <a:spcPts val="0"/>
              </a:spcAft>
              <a:buSzPts val="1350"/>
              <a:buChar char="?"/>
              <a:defRPr/>
            </a:lvl1pPr>
            <a:lvl2pPr marL="914400" lvl="1" indent="-314325" algn="l">
              <a:lnSpc>
                <a:spcPct val="100000"/>
              </a:lnSpc>
              <a:spcBef>
                <a:spcPts val="360"/>
              </a:spcBef>
              <a:spcAft>
                <a:spcPts val="0"/>
              </a:spcAft>
              <a:buSzPts val="1350"/>
              <a:buChar char="■"/>
              <a:defRPr/>
            </a:lvl2pPr>
            <a:lvl3pPr marL="1371600" lvl="2" indent="-302894" algn="l">
              <a:lnSpc>
                <a:spcPct val="100000"/>
              </a:lnSpc>
              <a:spcBef>
                <a:spcPts val="360"/>
              </a:spcBef>
              <a:spcAft>
                <a:spcPts val="0"/>
              </a:spcAft>
              <a:buSzPts val="1170"/>
              <a:buChar char="?"/>
              <a:defRPr/>
            </a:lvl3pPr>
            <a:lvl4pPr marL="1828800" lvl="3" indent="-342900" algn="l">
              <a:lnSpc>
                <a:spcPct val="100000"/>
              </a:lnSpc>
              <a:spcBef>
                <a:spcPts val="360"/>
              </a:spcBef>
              <a:spcAft>
                <a:spcPts val="0"/>
              </a:spcAft>
              <a:buSzPts val="1800"/>
              <a:buChar char="▪"/>
              <a:defRPr/>
            </a:lvl4pPr>
            <a:lvl5pPr marL="2286000" lvl="4" indent="-320039" algn="l">
              <a:lnSpc>
                <a:spcPct val="100000"/>
              </a:lnSpc>
              <a:spcBef>
                <a:spcPts val="360"/>
              </a:spcBef>
              <a:spcAft>
                <a:spcPts val="0"/>
              </a:spcAft>
              <a:buSzPts val="1440"/>
              <a:buChar char="▪"/>
              <a:defRPr/>
            </a:lvl5pPr>
            <a:lvl6pPr marL="2743200" lvl="5" indent="-320039" algn="l">
              <a:lnSpc>
                <a:spcPct val="100000"/>
              </a:lnSpc>
              <a:spcBef>
                <a:spcPts val="360"/>
              </a:spcBef>
              <a:spcAft>
                <a:spcPts val="0"/>
              </a:spcAft>
              <a:buSzPts val="1440"/>
              <a:buChar char="▪"/>
              <a:defRPr/>
            </a:lvl6pPr>
            <a:lvl7pPr marL="3200400" lvl="6" indent="-320039" algn="l">
              <a:lnSpc>
                <a:spcPct val="100000"/>
              </a:lnSpc>
              <a:spcBef>
                <a:spcPts val="360"/>
              </a:spcBef>
              <a:spcAft>
                <a:spcPts val="0"/>
              </a:spcAft>
              <a:buSzPts val="1440"/>
              <a:buChar char="▪"/>
              <a:defRPr/>
            </a:lvl7pPr>
            <a:lvl8pPr marL="3657600" lvl="7" indent="-320040" algn="l">
              <a:lnSpc>
                <a:spcPct val="100000"/>
              </a:lnSpc>
              <a:spcBef>
                <a:spcPts val="360"/>
              </a:spcBef>
              <a:spcAft>
                <a:spcPts val="0"/>
              </a:spcAft>
              <a:buSzPts val="1440"/>
              <a:buChar char="▪"/>
              <a:defRPr/>
            </a:lvl8pPr>
            <a:lvl9pPr marL="4114800" lvl="8" indent="-320040" algn="l">
              <a:lnSpc>
                <a:spcPct val="100000"/>
              </a:lnSpc>
              <a:spcBef>
                <a:spcPts val="360"/>
              </a:spcBef>
              <a:spcAft>
                <a:spcPts val="0"/>
              </a:spcAft>
              <a:buSzPts val="1440"/>
              <a:buChar char="▪"/>
              <a:defRPr/>
            </a:lvl9pPr>
          </a:lstStyle>
          <a:p>
            <a:endParaRPr/>
          </a:p>
        </p:txBody>
      </p:sp>
      <p:sp>
        <p:nvSpPr>
          <p:cNvPr id="58" name="Google Shape;58;p20"/>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0"/>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1"/>
          <p:cNvSpPr>
            <a:spLocks noGrp="1"/>
          </p:cNvSpPr>
          <p:nvPr>
            <p:ph type="pic" idx="2"/>
          </p:nvPr>
        </p:nvSpPr>
        <p:spPr>
          <a:xfrm>
            <a:off x="1792288" y="612775"/>
            <a:ext cx="5486400" cy="4114800"/>
          </a:xfrm>
          <a:prstGeom prst="rect">
            <a:avLst/>
          </a:prstGeom>
          <a:noFill/>
          <a:ln>
            <a:noFill/>
          </a:ln>
        </p:spPr>
      </p:sp>
      <p:sp>
        <p:nvSpPr>
          <p:cNvPr id="64" name="Google Shape;64;p21"/>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SzPts val="1050"/>
              <a:buNone/>
              <a:defRPr sz="1400"/>
            </a:lvl1pPr>
            <a:lvl2pPr marL="914400" lvl="1" indent="-228600" algn="l">
              <a:lnSpc>
                <a:spcPct val="100000"/>
              </a:lnSpc>
              <a:spcBef>
                <a:spcPts val="240"/>
              </a:spcBef>
              <a:spcAft>
                <a:spcPts val="0"/>
              </a:spcAft>
              <a:buSzPts val="900"/>
              <a:buNone/>
              <a:defRPr sz="1200"/>
            </a:lvl2pPr>
            <a:lvl3pPr marL="1371600" lvl="2" indent="-228600" algn="l">
              <a:lnSpc>
                <a:spcPct val="100000"/>
              </a:lnSpc>
              <a:spcBef>
                <a:spcPts val="200"/>
              </a:spcBef>
              <a:spcAft>
                <a:spcPts val="0"/>
              </a:spcAft>
              <a:buSzPts val="650"/>
              <a:buNone/>
              <a:defRPr sz="1000"/>
            </a:lvl3pPr>
            <a:lvl4pPr marL="1828800" lvl="3" indent="-228600" algn="l">
              <a:lnSpc>
                <a:spcPct val="100000"/>
              </a:lnSpc>
              <a:spcBef>
                <a:spcPts val="180"/>
              </a:spcBef>
              <a:spcAft>
                <a:spcPts val="0"/>
              </a:spcAft>
              <a:buSzPts val="900"/>
              <a:buNone/>
              <a:defRPr sz="900"/>
            </a:lvl4pPr>
            <a:lvl5pPr marL="2286000" lvl="4" indent="-228600" algn="l">
              <a:lnSpc>
                <a:spcPct val="100000"/>
              </a:lnSpc>
              <a:spcBef>
                <a:spcPts val="180"/>
              </a:spcBef>
              <a:spcAft>
                <a:spcPts val="0"/>
              </a:spcAft>
              <a:buSzPts val="720"/>
              <a:buNone/>
              <a:defRPr sz="900"/>
            </a:lvl5pPr>
            <a:lvl6pPr marL="2743200" lvl="5" indent="-228600" algn="l">
              <a:lnSpc>
                <a:spcPct val="100000"/>
              </a:lnSpc>
              <a:spcBef>
                <a:spcPts val="180"/>
              </a:spcBef>
              <a:spcAft>
                <a:spcPts val="0"/>
              </a:spcAft>
              <a:buSzPts val="720"/>
              <a:buNone/>
              <a:defRPr sz="900"/>
            </a:lvl6pPr>
            <a:lvl7pPr marL="3200400" lvl="6" indent="-228600" algn="l">
              <a:lnSpc>
                <a:spcPct val="100000"/>
              </a:lnSpc>
              <a:spcBef>
                <a:spcPts val="180"/>
              </a:spcBef>
              <a:spcAft>
                <a:spcPts val="0"/>
              </a:spcAft>
              <a:buSzPts val="720"/>
              <a:buNone/>
              <a:defRPr sz="900"/>
            </a:lvl7pPr>
            <a:lvl8pPr marL="3657600" lvl="7" indent="-228600" algn="l">
              <a:lnSpc>
                <a:spcPct val="100000"/>
              </a:lnSpc>
              <a:spcBef>
                <a:spcPts val="180"/>
              </a:spcBef>
              <a:spcAft>
                <a:spcPts val="0"/>
              </a:spcAft>
              <a:buSzPts val="720"/>
              <a:buNone/>
              <a:defRPr sz="900"/>
            </a:lvl8pPr>
            <a:lvl9pPr marL="4114800" lvl="8" indent="-228600" algn="l">
              <a:lnSpc>
                <a:spcPct val="100000"/>
              </a:lnSpc>
              <a:spcBef>
                <a:spcPts val="180"/>
              </a:spcBef>
              <a:spcAft>
                <a:spcPts val="0"/>
              </a:spcAft>
              <a:buSzPts val="720"/>
              <a:buNone/>
              <a:defRPr sz="900"/>
            </a:lvl9pPr>
          </a:lstStyle>
          <a:p>
            <a:endParaRPr/>
          </a:p>
        </p:txBody>
      </p:sp>
      <p:sp>
        <p:nvSpPr>
          <p:cNvPr id="65" name="Google Shape;65;p21"/>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1"/>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1"/>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p2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640"/>
              </a:spcBef>
              <a:spcAft>
                <a:spcPts val="0"/>
              </a:spcAft>
              <a:buSzPts val="2400"/>
              <a:buChar char="?"/>
              <a:defRPr sz="3200"/>
            </a:lvl1pPr>
            <a:lvl2pPr marL="914400" lvl="1" indent="-361950" algn="l">
              <a:lnSpc>
                <a:spcPct val="100000"/>
              </a:lnSpc>
              <a:spcBef>
                <a:spcPts val="560"/>
              </a:spcBef>
              <a:spcAft>
                <a:spcPts val="0"/>
              </a:spcAft>
              <a:buSzPts val="2100"/>
              <a:buChar char="■"/>
              <a:defRPr sz="2800"/>
            </a:lvl2pPr>
            <a:lvl3pPr marL="1371600" lvl="2" indent="-327660" algn="l">
              <a:lnSpc>
                <a:spcPct val="100000"/>
              </a:lnSpc>
              <a:spcBef>
                <a:spcPts val="480"/>
              </a:spcBef>
              <a:spcAft>
                <a:spcPts val="0"/>
              </a:spcAft>
              <a:buSzPts val="1560"/>
              <a:buChar char="?"/>
              <a:defRPr sz="2400"/>
            </a:lvl3pPr>
            <a:lvl4pPr marL="1828800" lvl="3" indent="-355600" algn="l">
              <a:lnSpc>
                <a:spcPct val="100000"/>
              </a:lnSpc>
              <a:spcBef>
                <a:spcPts val="400"/>
              </a:spcBef>
              <a:spcAft>
                <a:spcPts val="0"/>
              </a:spcAft>
              <a:buSzPts val="2000"/>
              <a:buChar char="▪"/>
              <a:defRPr sz="2000"/>
            </a:lvl4pPr>
            <a:lvl5pPr marL="2286000" lvl="4" indent="-330200" algn="l">
              <a:lnSpc>
                <a:spcPct val="100000"/>
              </a:lnSpc>
              <a:spcBef>
                <a:spcPts val="400"/>
              </a:spcBef>
              <a:spcAft>
                <a:spcPts val="0"/>
              </a:spcAft>
              <a:buSzPts val="1600"/>
              <a:buChar char="▪"/>
              <a:defRPr sz="2000"/>
            </a:lvl5pPr>
            <a:lvl6pPr marL="2743200" lvl="5" indent="-330200" algn="l">
              <a:lnSpc>
                <a:spcPct val="100000"/>
              </a:lnSpc>
              <a:spcBef>
                <a:spcPts val="400"/>
              </a:spcBef>
              <a:spcAft>
                <a:spcPts val="0"/>
              </a:spcAft>
              <a:buSzPts val="1600"/>
              <a:buChar char="▪"/>
              <a:defRPr sz="2000"/>
            </a:lvl6pPr>
            <a:lvl7pPr marL="3200400" lvl="6" indent="-330200" algn="l">
              <a:lnSpc>
                <a:spcPct val="100000"/>
              </a:lnSpc>
              <a:spcBef>
                <a:spcPts val="400"/>
              </a:spcBef>
              <a:spcAft>
                <a:spcPts val="0"/>
              </a:spcAft>
              <a:buSzPts val="1600"/>
              <a:buChar char="▪"/>
              <a:defRPr sz="2000"/>
            </a:lvl7pPr>
            <a:lvl8pPr marL="3657600" lvl="7" indent="-330200" algn="l">
              <a:lnSpc>
                <a:spcPct val="100000"/>
              </a:lnSpc>
              <a:spcBef>
                <a:spcPts val="400"/>
              </a:spcBef>
              <a:spcAft>
                <a:spcPts val="0"/>
              </a:spcAft>
              <a:buSzPts val="1600"/>
              <a:buChar char="▪"/>
              <a:defRPr sz="2000"/>
            </a:lvl8pPr>
            <a:lvl9pPr marL="4114800" lvl="8" indent="-330200" algn="l">
              <a:lnSpc>
                <a:spcPct val="100000"/>
              </a:lnSpc>
              <a:spcBef>
                <a:spcPts val="400"/>
              </a:spcBef>
              <a:spcAft>
                <a:spcPts val="0"/>
              </a:spcAft>
              <a:buSzPts val="1600"/>
              <a:buChar char="▪"/>
              <a:defRPr sz="2000"/>
            </a:lvl9pPr>
          </a:lstStyle>
          <a:p>
            <a:endParaRPr/>
          </a:p>
        </p:txBody>
      </p:sp>
      <p:sp>
        <p:nvSpPr>
          <p:cNvPr id="71" name="Google Shape;71;p2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SzPts val="1050"/>
              <a:buNone/>
              <a:defRPr sz="1400"/>
            </a:lvl1pPr>
            <a:lvl2pPr marL="914400" lvl="1" indent="-228600" algn="l">
              <a:lnSpc>
                <a:spcPct val="100000"/>
              </a:lnSpc>
              <a:spcBef>
                <a:spcPts val="240"/>
              </a:spcBef>
              <a:spcAft>
                <a:spcPts val="0"/>
              </a:spcAft>
              <a:buSzPts val="900"/>
              <a:buNone/>
              <a:defRPr sz="1200"/>
            </a:lvl2pPr>
            <a:lvl3pPr marL="1371600" lvl="2" indent="-228600" algn="l">
              <a:lnSpc>
                <a:spcPct val="100000"/>
              </a:lnSpc>
              <a:spcBef>
                <a:spcPts val="200"/>
              </a:spcBef>
              <a:spcAft>
                <a:spcPts val="0"/>
              </a:spcAft>
              <a:buSzPts val="650"/>
              <a:buNone/>
              <a:defRPr sz="1000"/>
            </a:lvl3pPr>
            <a:lvl4pPr marL="1828800" lvl="3" indent="-228600" algn="l">
              <a:lnSpc>
                <a:spcPct val="100000"/>
              </a:lnSpc>
              <a:spcBef>
                <a:spcPts val="180"/>
              </a:spcBef>
              <a:spcAft>
                <a:spcPts val="0"/>
              </a:spcAft>
              <a:buSzPts val="900"/>
              <a:buNone/>
              <a:defRPr sz="900"/>
            </a:lvl4pPr>
            <a:lvl5pPr marL="2286000" lvl="4" indent="-228600" algn="l">
              <a:lnSpc>
                <a:spcPct val="100000"/>
              </a:lnSpc>
              <a:spcBef>
                <a:spcPts val="180"/>
              </a:spcBef>
              <a:spcAft>
                <a:spcPts val="0"/>
              </a:spcAft>
              <a:buSzPts val="720"/>
              <a:buNone/>
              <a:defRPr sz="900"/>
            </a:lvl5pPr>
            <a:lvl6pPr marL="2743200" lvl="5" indent="-228600" algn="l">
              <a:lnSpc>
                <a:spcPct val="100000"/>
              </a:lnSpc>
              <a:spcBef>
                <a:spcPts val="180"/>
              </a:spcBef>
              <a:spcAft>
                <a:spcPts val="0"/>
              </a:spcAft>
              <a:buSzPts val="720"/>
              <a:buNone/>
              <a:defRPr sz="900"/>
            </a:lvl6pPr>
            <a:lvl7pPr marL="3200400" lvl="6" indent="-228600" algn="l">
              <a:lnSpc>
                <a:spcPct val="100000"/>
              </a:lnSpc>
              <a:spcBef>
                <a:spcPts val="180"/>
              </a:spcBef>
              <a:spcAft>
                <a:spcPts val="0"/>
              </a:spcAft>
              <a:buSzPts val="720"/>
              <a:buNone/>
              <a:defRPr sz="900"/>
            </a:lvl7pPr>
            <a:lvl8pPr marL="3657600" lvl="7" indent="-228600" algn="l">
              <a:lnSpc>
                <a:spcPct val="100000"/>
              </a:lnSpc>
              <a:spcBef>
                <a:spcPts val="180"/>
              </a:spcBef>
              <a:spcAft>
                <a:spcPts val="0"/>
              </a:spcAft>
              <a:buSzPts val="720"/>
              <a:buNone/>
              <a:defRPr sz="900"/>
            </a:lvl8pPr>
            <a:lvl9pPr marL="4114800" lvl="8" indent="-228600" algn="l">
              <a:lnSpc>
                <a:spcPct val="100000"/>
              </a:lnSpc>
              <a:spcBef>
                <a:spcPts val="180"/>
              </a:spcBef>
              <a:spcAft>
                <a:spcPts val="0"/>
              </a:spcAft>
              <a:buSzPts val="720"/>
              <a:buNone/>
              <a:defRPr sz="900"/>
            </a:lvl9pPr>
          </a:lstStyle>
          <a:p>
            <a:endParaRPr/>
          </a:p>
        </p:txBody>
      </p:sp>
      <p:sp>
        <p:nvSpPr>
          <p:cNvPr id="72" name="Google Shape;72;p22"/>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2"/>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5"/>
        <p:cNvGrpSpPr/>
        <p:nvPr/>
      </p:nvGrpSpPr>
      <p:grpSpPr>
        <a:xfrm>
          <a:off x="0" y="0"/>
          <a:ext cx="0" cy="0"/>
          <a:chOff x="0" y="0"/>
          <a:chExt cx="0" cy="0"/>
        </a:xfrm>
      </p:grpSpPr>
      <p:sp>
        <p:nvSpPr>
          <p:cNvPr id="76" name="Google Shape;76;p23"/>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3"/>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3"/>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9"/>
        <p:cNvGrpSpPr/>
        <p:nvPr/>
      </p:nvGrpSpPr>
      <p:grpSpPr>
        <a:xfrm>
          <a:off x="0" y="0"/>
          <a:ext cx="0" cy="0"/>
          <a:chOff x="0" y="0"/>
          <a:chExt cx="0" cy="0"/>
        </a:xfrm>
      </p:grpSpPr>
      <p:sp>
        <p:nvSpPr>
          <p:cNvPr id="80" name="Google Shape;80;p24"/>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4"/>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4"/>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4"/>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4"/>
        <p:cNvGrpSpPr/>
        <p:nvPr/>
      </p:nvGrpSpPr>
      <p:grpSpPr>
        <a:xfrm>
          <a:off x="0" y="0"/>
          <a:ext cx="0" cy="0"/>
          <a:chOff x="0" y="0"/>
          <a:chExt cx="0" cy="0"/>
        </a:xfrm>
      </p:grpSpPr>
      <p:sp>
        <p:nvSpPr>
          <p:cNvPr id="85" name="Google Shape;85;p2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25"/>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SzPts val="1800"/>
              <a:buNone/>
              <a:defRPr sz="2400" b="1"/>
            </a:lvl1pPr>
            <a:lvl2pPr marL="914400" lvl="1" indent="-228600" algn="l">
              <a:lnSpc>
                <a:spcPct val="100000"/>
              </a:lnSpc>
              <a:spcBef>
                <a:spcPts val="400"/>
              </a:spcBef>
              <a:spcAft>
                <a:spcPts val="0"/>
              </a:spcAft>
              <a:buSzPts val="1500"/>
              <a:buNone/>
              <a:defRPr sz="2000" b="1"/>
            </a:lvl2pPr>
            <a:lvl3pPr marL="1371600" lvl="2" indent="-228600" algn="l">
              <a:lnSpc>
                <a:spcPct val="100000"/>
              </a:lnSpc>
              <a:spcBef>
                <a:spcPts val="360"/>
              </a:spcBef>
              <a:spcAft>
                <a:spcPts val="0"/>
              </a:spcAft>
              <a:buSzPts val="1170"/>
              <a:buNone/>
              <a:defRPr sz="1800" b="1"/>
            </a:lvl3pPr>
            <a:lvl4pPr marL="1828800" lvl="3" indent="-228600" algn="l">
              <a:lnSpc>
                <a:spcPct val="100000"/>
              </a:lnSpc>
              <a:spcBef>
                <a:spcPts val="320"/>
              </a:spcBef>
              <a:spcAft>
                <a:spcPts val="0"/>
              </a:spcAft>
              <a:buSzPts val="1600"/>
              <a:buNone/>
              <a:defRPr sz="1600" b="1"/>
            </a:lvl4pPr>
            <a:lvl5pPr marL="2286000" lvl="4" indent="-228600" algn="l">
              <a:lnSpc>
                <a:spcPct val="100000"/>
              </a:lnSpc>
              <a:spcBef>
                <a:spcPts val="320"/>
              </a:spcBef>
              <a:spcAft>
                <a:spcPts val="0"/>
              </a:spcAft>
              <a:buSzPts val="1280"/>
              <a:buNone/>
              <a:defRPr sz="1600" b="1"/>
            </a:lvl5pPr>
            <a:lvl6pPr marL="2743200" lvl="5" indent="-228600" algn="l">
              <a:lnSpc>
                <a:spcPct val="100000"/>
              </a:lnSpc>
              <a:spcBef>
                <a:spcPts val="320"/>
              </a:spcBef>
              <a:spcAft>
                <a:spcPts val="0"/>
              </a:spcAft>
              <a:buSzPts val="1280"/>
              <a:buNone/>
              <a:defRPr sz="1600" b="1"/>
            </a:lvl6pPr>
            <a:lvl7pPr marL="3200400" lvl="6" indent="-228600" algn="l">
              <a:lnSpc>
                <a:spcPct val="100000"/>
              </a:lnSpc>
              <a:spcBef>
                <a:spcPts val="320"/>
              </a:spcBef>
              <a:spcAft>
                <a:spcPts val="0"/>
              </a:spcAft>
              <a:buSzPts val="1280"/>
              <a:buNone/>
              <a:defRPr sz="1600" b="1"/>
            </a:lvl7pPr>
            <a:lvl8pPr marL="3657600" lvl="7" indent="-228600" algn="l">
              <a:lnSpc>
                <a:spcPct val="100000"/>
              </a:lnSpc>
              <a:spcBef>
                <a:spcPts val="320"/>
              </a:spcBef>
              <a:spcAft>
                <a:spcPts val="0"/>
              </a:spcAft>
              <a:buSzPts val="1280"/>
              <a:buNone/>
              <a:defRPr sz="1600" b="1"/>
            </a:lvl8pPr>
            <a:lvl9pPr marL="4114800" lvl="8" indent="-228600" algn="l">
              <a:lnSpc>
                <a:spcPct val="100000"/>
              </a:lnSpc>
              <a:spcBef>
                <a:spcPts val="320"/>
              </a:spcBef>
              <a:spcAft>
                <a:spcPts val="0"/>
              </a:spcAft>
              <a:buSzPts val="1280"/>
              <a:buNone/>
              <a:defRPr sz="1600" b="1"/>
            </a:lvl9pPr>
          </a:lstStyle>
          <a:p>
            <a:endParaRPr/>
          </a:p>
        </p:txBody>
      </p:sp>
      <p:sp>
        <p:nvSpPr>
          <p:cNvPr id="87" name="Google Shape;87;p25"/>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480"/>
              </a:spcBef>
              <a:spcAft>
                <a:spcPts val="0"/>
              </a:spcAft>
              <a:buSzPts val="1800"/>
              <a:buChar char="?"/>
              <a:defRPr sz="2400"/>
            </a:lvl1pPr>
            <a:lvl2pPr marL="914400" lvl="1" indent="-323850" algn="l">
              <a:lnSpc>
                <a:spcPct val="100000"/>
              </a:lnSpc>
              <a:spcBef>
                <a:spcPts val="400"/>
              </a:spcBef>
              <a:spcAft>
                <a:spcPts val="0"/>
              </a:spcAft>
              <a:buSzPts val="1500"/>
              <a:buChar char="■"/>
              <a:defRPr sz="2000"/>
            </a:lvl2pPr>
            <a:lvl3pPr marL="1371600" lvl="2" indent="-302894" algn="l">
              <a:lnSpc>
                <a:spcPct val="100000"/>
              </a:lnSpc>
              <a:spcBef>
                <a:spcPts val="360"/>
              </a:spcBef>
              <a:spcAft>
                <a:spcPts val="0"/>
              </a:spcAft>
              <a:buSzPts val="1170"/>
              <a:buChar char="?"/>
              <a:defRPr sz="1800"/>
            </a:lvl3pPr>
            <a:lvl4pPr marL="1828800" lvl="3" indent="-330200" algn="l">
              <a:lnSpc>
                <a:spcPct val="100000"/>
              </a:lnSpc>
              <a:spcBef>
                <a:spcPts val="320"/>
              </a:spcBef>
              <a:spcAft>
                <a:spcPts val="0"/>
              </a:spcAft>
              <a:buSzPts val="1600"/>
              <a:buChar char="▪"/>
              <a:defRPr sz="1600"/>
            </a:lvl4pPr>
            <a:lvl5pPr marL="2286000" lvl="4" indent="-309879" algn="l">
              <a:lnSpc>
                <a:spcPct val="100000"/>
              </a:lnSpc>
              <a:spcBef>
                <a:spcPts val="320"/>
              </a:spcBef>
              <a:spcAft>
                <a:spcPts val="0"/>
              </a:spcAft>
              <a:buSzPts val="1280"/>
              <a:buChar char="▪"/>
              <a:defRPr sz="1600"/>
            </a:lvl5pPr>
            <a:lvl6pPr marL="2743200" lvl="5" indent="-309879" algn="l">
              <a:lnSpc>
                <a:spcPct val="100000"/>
              </a:lnSpc>
              <a:spcBef>
                <a:spcPts val="320"/>
              </a:spcBef>
              <a:spcAft>
                <a:spcPts val="0"/>
              </a:spcAft>
              <a:buSzPts val="1280"/>
              <a:buChar char="▪"/>
              <a:defRPr sz="1600"/>
            </a:lvl6pPr>
            <a:lvl7pPr marL="3200400" lvl="6" indent="-309879" algn="l">
              <a:lnSpc>
                <a:spcPct val="100000"/>
              </a:lnSpc>
              <a:spcBef>
                <a:spcPts val="320"/>
              </a:spcBef>
              <a:spcAft>
                <a:spcPts val="0"/>
              </a:spcAft>
              <a:buSzPts val="1280"/>
              <a:buChar char="▪"/>
              <a:defRPr sz="1600"/>
            </a:lvl7pPr>
            <a:lvl8pPr marL="3657600" lvl="7" indent="-309879" algn="l">
              <a:lnSpc>
                <a:spcPct val="100000"/>
              </a:lnSpc>
              <a:spcBef>
                <a:spcPts val="320"/>
              </a:spcBef>
              <a:spcAft>
                <a:spcPts val="0"/>
              </a:spcAft>
              <a:buSzPts val="1280"/>
              <a:buChar char="▪"/>
              <a:defRPr sz="1600"/>
            </a:lvl8pPr>
            <a:lvl9pPr marL="4114800" lvl="8" indent="-309879" algn="l">
              <a:lnSpc>
                <a:spcPct val="100000"/>
              </a:lnSpc>
              <a:spcBef>
                <a:spcPts val="320"/>
              </a:spcBef>
              <a:spcAft>
                <a:spcPts val="0"/>
              </a:spcAft>
              <a:buSzPts val="1280"/>
              <a:buChar char="▪"/>
              <a:defRPr sz="1600"/>
            </a:lvl9pPr>
          </a:lstStyle>
          <a:p>
            <a:endParaRPr/>
          </a:p>
        </p:txBody>
      </p:sp>
      <p:sp>
        <p:nvSpPr>
          <p:cNvPr id="88" name="Google Shape;88;p25"/>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SzPts val="1800"/>
              <a:buNone/>
              <a:defRPr sz="2400" b="1"/>
            </a:lvl1pPr>
            <a:lvl2pPr marL="914400" lvl="1" indent="-228600" algn="l">
              <a:lnSpc>
                <a:spcPct val="100000"/>
              </a:lnSpc>
              <a:spcBef>
                <a:spcPts val="400"/>
              </a:spcBef>
              <a:spcAft>
                <a:spcPts val="0"/>
              </a:spcAft>
              <a:buSzPts val="1500"/>
              <a:buNone/>
              <a:defRPr sz="2000" b="1"/>
            </a:lvl2pPr>
            <a:lvl3pPr marL="1371600" lvl="2" indent="-228600" algn="l">
              <a:lnSpc>
                <a:spcPct val="100000"/>
              </a:lnSpc>
              <a:spcBef>
                <a:spcPts val="360"/>
              </a:spcBef>
              <a:spcAft>
                <a:spcPts val="0"/>
              </a:spcAft>
              <a:buSzPts val="1170"/>
              <a:buNone/>
              <a:defRPr sz="1800" b="1"/>
            </a:lvl3pPr>
            <a:lvl4pPr marL="1828800" lvl="3" indent="-228600" algn="l">
              <a:lnSpc>
                <a:spcPct val="100000"/>
              </a:lnSpc>
              <a:spcBef>
                <a:spcPts val="320"/>
              </a:spcBef>
              <a:spcAft>
                <a:spcPts val="0"/>
              </a:spcAft>
              <a:buSzPts val="1600"/>
              <a:buNone/>
              <a:defRPr sz="1600" b="1"/>
            </a:lvl4pPr>
            <a:lvl5pPr marL="2286000" lvl="4" indent="-228600" algn="l">
              <a:lnSpc>
                <a:spcPct val="100000"/>
              </a:lnSpc>
              <a:spcBef>
                <a:spcPts val="320"/>
              </a:spcBef>
              <a:spcAft>
                <a:spcPts val="0"/>
              </a:spcAft>
              <a:buSzPts val="1280"/>
              <a:buNone/>
              <a:defRPr sz="1600" b="1"/>
            </a:lvl5pPr>
            <a:lvl6pPr marL="2743200" lvl="5" indent="-228600" algn="l">
              <a:lnSpc>
                <a:spcPct val="100000"/>
              </a:lnSpc>
              <a:spcBef>
                <a:spcPts val="320"/>
              </a:spcBef>
              <a:spcAft>
                <a:spcPts val="0"/>
              </a:spcAft>
              <a:buSzPts val="1280"/>
              <a:buNone/>
              <a:defRPr sz="1600" b="1"/>
            </a:lvl6pPr>
            <a:lvl7pPr marL="3200400" lvl="6" indent="-228600" algn="l">
              <a:lnSpc>
                <a:spcPct val="100000"/>
              </a:lnSpc>
              <a:spcBef>
                <a:spcPts val="320"/>
              </a:spcBef>
              <a:spcAft>
                <a:spcPts val="0"/>
              </a:spcAft>
              <a:buSzPts val="1280"/>
              <a:buNone/>
              <a:defRPr sz="1600" b="1"/>
            </a:lvl7pPr>
            <a:lvl8pPr marL="3657600" lvl="7" indent="-228600" algn="l">
              <a:lnSpc>
                <a:spcPct val="100000"/>
              </a:lnSpc>
              <a:spcBef>
                <a:spcPts val="320"/>
              </a:spcBef>
              <a:spcAft>
                <a:spcPts val="0"/>
              </a:spcAft>
              <a:buSzPts val="1280"/>
              <a:buNone/>
              <a:defRPr sz="1600" b="1"/>
            </a:lvl8pPr>
            <a:lvl9pPr marL="4114800" lvl="8" indent="-228600" algn="l">
              <a:lnSpc>
                <a:spcPct val="100000"/>
              </a:lnSpc>
              <a:spcBef>
                <a:spcPts val="320"/>
              </a:spcBef>
              <a:spcAft>
                <a:spcPts val="0"/>
              </a:spcAft>
              <a:buSzPts val="1280"/>
              <a:buNone/>
              <a:defRPr sz="1600" b="1"/>
            </a:lvl9pPr>
          </a:lstStyle>
          <a:p>
            <a:endParaRPr/>
          </a:p>
        </p:txBody>
      </p:sp>
      <p:sp>
        <p:nvSpPr>
          <p:cNvPr id="89" name="Google Shape;89;p25"/>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480"/>
              </a:spcBef>
              <a:spcAft>
                <a:spcPts val="0"/>
              </a:spcAft>
              <a:buSzPts val="1800"/>
              <a:buChar char="?"/>
              <a:defRPr sz="2400"/>
            </a:lvl1pPr>
            <a:lvl2pPr marL="914400" lvl="1" indent="-323850" algn="l">
              <a:lnSpc>
                <a:spcPct val="100000"/>
              </a:lnSpc>
              <a:spcBef>
                <a:spcPts val="400"/>
              </a:spcBef>
              <a:spcAft>
                <a:spcPts val="0"/>
              </a:spcAft>
              <a:buSzPts val="1500"/>
              <a:buChar char="■"/>
              <a:defRPr sz="2000"/>
            </a:lvl2pPr>
            <a:lvl3pPr marL="1371600" lvl="2" indent="-302894" algn="l">
              <a:lnSpc>
                <a:spcPct val="100000"/>
              </a:lnSpc>
              <a:spcBef>
                <a:spcPts val="360"/>
              </a:spcBef>
              <a:spcAft>
                <a:spcPts val="0"/>
              </a:spcAft>
              <a:buSzPts val="1170"/>
              <a:buChar char="?"/>
              <a:defRPr sz="1800"/>
            </a:lvl3pPr>
            <a:lvl4pPr marL="1828800" lvl="3" indent="-330200" algn="l">
              <a:lnSpc>
                <a:spcPct val="100000"/>
              </a:lnSpc>
              <a:spcBef>
                <a:spcPts val="320"/>
              </a:spcBef>
              <a:spcAft>
                <a:spcPts val="0"/>
              </a:spcAft>
              <a:buSzPts val="1600"/>
              <a:buChar char="▪"/>
              <a:defRPr sz="1600"/>
            </a:lvl4pPr>
            <a:lvl5pPr marL="2286000" lvl="4" indent="-309879" algn="l">
              <a:lnSpc>
                <a:spcPct val="100000"/>
              </a:lnSpc>
              <a:spcBef>
                <a:spcPts val="320"/>
              </a:spcBef>
              <a:spcAft>
                <a:spcPts val="0"/>
              </a:spcAft>
              <a:buSzPts val="1280"/>
              <a:buChar char="▪"/>
              <a:defRPr sz="1600"/>
            </a:lvl5pPr>
            <a:lvl6pPr marL="2743200" lvl="5" indent="-309879" algn="l">
              <a:lnSpc>
                <a:spcPct val="100000"/>
              </a:lnSpc>
              <a:spcBef>
                <a:spcPts val="320"/>
              </a:spcBef>
              <a:spcAft>
                <a:spcPts val="0"/>
              </a:spcAft>
              <a:buSzPts val="1280"/>
              <a:buChar char="▪"/>
              <a:defRPr sz="1600"/>
            </a:lvl6pPr>
            <a:lvl7pPr marL="3200400" lvl="6" indent="-309879" algn="l">
              <a:lnSpc>
                <a:spcPct val="100000"/>
              </a:lnSpc>
              <a:spcBef>
                <a:spcPts val="320"/>
              </a:spcBef>
              <a:spcAft>
                <a:spcPts val="0"/>
              </a:spcAft>
              <a:buSzPts val="1280"/>
              <a:buChar char="▪"/>
              <a:defRPr sz="1600"/>
            </a:lvl7pPr>
            <a:lvl8pPr marL="3657600" lvl="7" indent="-309879" algn="l">
              <a:lnSpc>
                <a:spcPct val="100000"/>
              </a:lnSpc>
              <a:spcBef>
                <a:spcPts val="320"/>
              </a:spcBef>
              <a:spcAft>
                <a:spcPts val="0"/>
              </a:spcAft>
              <a:buSzPts val="1280"/>
              <a:buChar char="▪"/>
              <a:defRPr sz="1600"/>
            </a:lvl8pPr>
            <a:lvl9pPr marL="4114800" lvl="8" indent="-309879" algn="l">
              <a:lnSpc>
                <a:spcPct val="100000"/>
              </a:lnSpc>
              <a:spcBef>
                <a:spcPts val="320"/>
              </a:spcBef>
              <a:spcAft>
                <a:spcPts val="0"/>
              </a:spcAft>
              <a:buSzPts val="1280"/>
              <a:buChar char="▪"/>
              <a:defRPr sz="1600"/>
            </a:lvl9pPr>
          </a:lstStyle>
          <a:p>
            <a:endParaRPr/>
          </a:p>
        </p:txBody>
      </p:sp>
      <p:sp>
        <p:nvSpPr>
          <p:cNvPr id="90" name="Google Shape;90;p25"/>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2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5"/>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93"/>
        <p:cNvGrpSpPr/>
        <p:nvPr/>
      </p:nvGrpSpPr>
      <p:grpSpPr>
        <a:xfrm>
          <a:off x="0" y="0"/>
          <a:ext cx="0" cy="0"/>
          <a:chOff x="0" y="0"/>
          <a:chExt cx="0" cy="0"/>
        </a:xfrm>
      </p:grpSpPr>
      <p:sp>
        <p:nvSpPr>
          <p:cNvPr id="94" name="Google Shape;94;p26"/>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26"/>
          <p:cNvSpPr txBox="1">
            <a:spLocks noGrp="1"/>
          </p:cNvSpPr>
          <p:nvPr>
            <p:ph type="body" idx="1"/>
          </p:nvPr>
        </p:nvSpPr>
        <p:spPr>
          <a:xfrm>
            <a:off x="457200" y="1600200"/>
            <a:ext cx="4038600" cy="4530725"/>
          </a:xfrm>
          <a:prstGeom prst="rect">
            <a:avLst/>
          </a:prstGeom>
          <a:noFill/>
          <a:ln>
            <a:noFill/>
          </a:ln>
        </p:spPr>
        <p:txBody>
          <a:bodyPr spcFirstLastPara="1" wrap="square" lIns="91425" tIns="45700" rIns="91425" bIns="45700" anchor="t" anchorCtr="0">
            <a:noAutofit/>
          </a:bodyPr>
          <a:lstStyle>
            <a:lvl1pPr marL="457200" lvl="0" indent="-361950" algn="l">
              <a:lnSpc>
                <a:spcPct val="100000"/>
              </a:lnSpc>
              <a:spcBef>
                <a:spcPts val="560"/>
              </a:spcBef>
              <a:spcAft>
                <a:spcPts val="0"/>
              </a:spcAft>
              <a:buSzPts val="2100"/>
              <a:buChar char="?"/>
              <a:defRPr sz="2800"/>
            </a:lvl1pPr>
            <a:lvl2pPr marL="914400" lvl="1" indent="-342900" algn="l">
              <a:lnSpc>
                <a:spcPct val="100000"/>
              </a:lnSpc>
              <a:spcBef>
                <a:spcPts val="480"/>
              </a:spcBef>
              <a:spcAft>
                <a:spcPts val="0"/>
              </a:spcAft>
              <a:buSzPts val="1800"/>
              <a:buChar char="■"/>
              <a:defRPr sz="2400"/>
            </a:lvl2pPr>
            <a:lvl3pPr marL="1371600" lvl="2" indent="-311150" algn="l">
              <a:lnSpc>
                <a:spcPct val="100000"/>
              </a:lnSpc>
              <a:spcBef>
                <a:spcPts val="400"/>
              </a:spcBef>
              <a:spcAft>
                <a:spcPts val="0"/>
              </a:spcAft>
              <a:buSzPts val="1300"/>
              <a:buChar char="?"/>
              <a:defRPr sz="2000"/>
            </a:lvl3pPr>
            <a:lvl4pPr marL="1828800" lvl="3" indent="-342900" algn="l">
              <a:lnSpc>
                <a:spcPct val="100000"/>
              </a:lnSpc>
              <a:spcBef>
                <a:spcPts val="360"/>
              </a:spcBef>
              <a:spcAft>
                <a:spcPts val="0"/>
              </a:spcAft>
              <a:buSzPts val="1800"/>
              <a:buChar char="▪"/>
              <a:defRPr sz="1800"/>
            </a:lvl4pPr>
            <a:lvl5pPr marL="2286000" lvl="4" indent="-320039" algn="l">
              <a:lnSpc>
                <a:spcPct val="100000"/>
              </a:lnSpc>
              <a:spcBef>
                <a:spcPts val="360"/>
              </a:spcBef>
              <a:spcAft>
                <a:spcPts val="0"/>
              </a:spcAft>
              <a:buSzPts val="1440"/>
              <a:buChar char="▪"/>
              <a:defRPr sz="1800"/>
            </a:lvl5pPr>
            <a:lvl6pPr marL="2743200" lvl="5" indent="-320039" algn="l">
              <a:lnSpc>
                <a:spcPct val="100000"/>
              </a:lnSpc>
              <a:spcBef>
                <a:spcPts val="360"/>
              </a:spcBef>
              <a:spcAft>
                <a:spcPts val="0"/>
              </a:spcAft>
              <a:buSzPts val="1440"/>
              <a:buChar char="▪"/>
              <a:defRPr sz="1800"/>
            </a:lvl6pPr>
            <a:lvl7pPr marL="3200400" lvl="6" indent="-320039" algn="l">
              <a:lnSpc>
                <a:spcPct val="100000"/>
              </a:lnSpc>
              <a:spcBef>
                <a:spcPts val="360"/>
              </a:spcBef>
              <a:spcAft>
                <a:spcPts val="0"/>
              </a:spcAft>
              <a:buSzPts val="1440"/>
              <a:buChar char="▪"/>
              <a:defRPr sz="1800"/>
            </a:lvl7pPr>
            <a:lvl8pPr marL="3657600" lvl="7" indent="-320040" algn="l">
              <a:lnSpc>
                <a:spcPct val="100000"/>
              </a:lnSpc>
              <a:spcBef>
                <a:spcPts val="360"/>
              </a:spcBef>
              <a:spcAft>
                <a:spcPts val="0"/>
              </a:spcAft>
              <a:buSzPts val="1440"/>
              <a:buChar char="▪"/>
              <a:defRPr sz="1800"/>
            </a:lvl8pPr>
            <a:lvl9pPr marL="4114800" lvl="8" indent="-320040" algn="l">
              <a:lnSpc>
                <a:spcPct val="100000"/>
              </a:lnSpc>
              <a:spcBef>
                <a:spcPts val="360"/>
              </a:spcBef>
              <a:spcAft>
                <a:spcPts val="0"/>
              </a:spcAft>
              <a:buSzPts val="1440"/>
              <a:buChar char="▪"/>
              <a:defRPr sz="1800"/>
            </a:lvl9pPr>
          </a:lstStyle>
          <a:p>
            <a:endParaRPr/>
          </a:p>
        </p:txBody>
      </p:sp>
      <p:sp>
        <p:nvSpPr>
          <p:cNvPr id="96" name="Google Shape;96;p26"/>
          <p:cNvSpPr txBox="1">
            <a:spLocks noGrp="1"/>
          </p:cNvSpPr>
          <p:nvPr>
            <p:ph type="body" idx="2"/>
          </p:nvPr>
        </p:nvSpPr>
        <p:spPr>
          <a:xfrm>
            <a:off x="4648200" y="1600200"/>
            <a:ext cx="4038600" cy="4530725"/>
          </a:xfrm>
          <a:prstGeom prst="rect">
            <a:avLst/>
          </a:prstGeom>
          <a:noFill/>
          <a:ln>
            <a:noFill/>
          </a:ln>
        </p:spPr>
        <p:txBody>
          <a:bodyPr spcFirstLastPara="1" wrap="square" lIns="91425" tIns="45700" rIns="91425" bIns="45700" anchor="t" anchorCtr="0">
            <a:noAutofit/>
          </a:bodyPr>
          <a:lstStyle>
            <a:lvl1pPr marL="457200" lvl="0" indent="-361950" algn="l">
              <a:lnSpc>
                <a:spcPct val="100000"/>
              </a:lnSpc>
              <a:spcBef>
                <a:spcPts val="560"/>
              </a:spcBef>
              <a:spcAft>
                <a:spcPts val="0"/>
              </a:spcAft>
              <a:buSzPts val="2100"/>
              <a:buChar char="?"/>
              <a:defRPr sz="2800"/>
            </a:lvl1pPr>
            <a:lvl2pPr marL="914400" lvl="1" indent="-342900" algn="l">
              <a:lnSpc>
                <a:spcPct val="100000"/>
              </a:lnSpc>
              <a:spcBef>
                <a:spcPts val="480"/>
              </a:spcBef>
              <a:spcAft>
                <a:spcPts val="0"/>
              </a:spcAft>
              <a:buSzPts val="1800"/>
              <a:buChar char="■"/>
              <a:defRPr sz="2400"/>
            </a:lvl2pPr>
            <a:lvl3pPr marL="1371600" lvl="2" indent="-311150" algn="l">
              <a:lnSpc>
                <a:spcPct val="100000"/>
              </a:lnSpc>
              <a:spcBef>
                <a:spcPts val="400"/>
              </a:spcBef>
              <a:spcAft>
                <a:spcPts val="0"/>
              </a:spcAft>
              <a:buSzPts val="1300"/>
              <a:buChar char="?"/>
              <a:defRPr sz="2000"/>
            </a:lvl3pPr>
            <a:lvl4pPr marL="1828800" lvl="3" indent="-342900" algn="l">
              <a:lnSpc>
                <a:spcPct val="100000"/>
              </a:lnSpc>
              <a:spcBef>
                <a:spcPts val="360"/>
              </a:spcBef>
              <a:spcAft>
                <a:spcPts val="0"/>
              </a:spcAft>
              <a:buSzPts val="1800"/>
              <a:buChar char="▪"/>
              <a:defRPr sz="1800"/>
            </a:lvl4pPr>
            <a:lvl5pPr marL="2286000" lvl="4" indent="-320039" algn="l">
              <a:lnSpc>
                <a:spcPct val="100000"/>
              </a:lnSpc>
              <a:spcBef>
                <a:spcPts val="360"/>
              </a:spcBef>
              <a:spcAft>
                <a:spcPts val="0"/>
              </a:spcAft>
              <a:buSzPts val="1440"/>
              <a:buChar char="▪"/>
              <a:defRPr sz="1800"/>
            </a:lvl5pPr>
            <a:lvl6pPr marL="2743200" lvl="5" indent="-320039" algn="l">
              <a:lnSpc>
                <a:spcPct val="100000"/>
              </a:lnSpc>
              <a:spcBef>
                <a:spcPts val="360"/>
              </a:spcBef>
              <a:spcAft>
                <a:spcPts val="0"/>
              </a:spcAft>
              <a:buSzPts val="1440"/>
              <a:buChar char="▪"/>
              <a:defRPr sz="1800"/>
            </a:lvl6pPr>
            <a:lvl7pPr marL="3200400" lvl="6" indent="-320039" algn="l">
              <a:lnSpc>
                <a:spcPct val="100000"/>
              </a:lnSpc>
              <a:spcBef>
                <a:spcPts val="360"/>
              </a:spcBef>
              <a:spcAft>
                <a:spcPts val="0"/>
              </a:spcAft>
              <a:buSzPts val="1440"/>
              <a:buChar char="▪"/>
              <a:defRPr sz="1800"/>
            </a:lvl7pPr>
            <a:lvl8pPr marL="3657600" lvl="7" indent="-320040" algn="l">
              <a:lnSpc>
                <a:spcPct val="100000"/>
              </a:lnSpc>
              <a:spcBef>
                <a:spcPts val="360"/>
              </a:spcBef>
              <a:spcAft>
                <a:spcPts val="0"/>
              </a:spcAft>
              <a:buSzPts val="1440"/>
              <a:buChar char="▪"/>
              <a:defRPr sz="1800"/>
            </a:lvl8pPr>
            <a:lvl9pPr marL="4114800" lvl="8" indent="-320040" algn="l">
              <a:lnSpc>
                <a:spcPct val="100000"/>
              </a:lnSpc>
              <a:spcBef>
                <a:spcPts val="360"/>
              </a:spcBef>
              <a:spcAft>
                <a:spcPts val="0"/>
              </a:spcAft>
              <a:buSzPts val="1440"/>
              <a:buChar char="▪"/>
              <a:defRPr sz="1800"/>
            </a:lvl9pPr>
          </a:lstStyle>
          <a:p>
            <a:endParaRPr/>
          </a:p>
        </p:txBody>
      </p:sp>
      <p:sp>
        <p:nvSpPr>
          <p:cNvPr id="97" name="Google Shape;97;p26"/>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6"/>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6"/>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0"/>
        <p:cNvGrpSpPr/>
        <p:nvPr/>
      </p:nvGrpSpPr>
      <p:grpSpPr>
        <a:xfrm>
          <a:off x="0" y="0"/>
          <a:ext cx="0" cy="0"/>
          <a:chOff x="0" y="0"/>
          <a:chExt cx="0" cy="0"/>
        </a:xfrm>
      </p:grpSpPr>
      <p:sp>
        <p:nvSpPr>
          <p:cNvPr id="101" name="Google Shape;101;p27"/>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27"/>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SzPts val="1500"/>
              <a:buNone/>
              <a:defRPr sz="2000"/>
            </a:lvl1pPr>
            <a:lvl2pPr marL="914400" lvl="1" indent="-228600" algn="l">
              <a:lnSpc>
                <a:spcPct val="100000"/>
              </a:lnSpc>
              <a:spcBef>
                <a:spcPts val="360"/>
              </a:spcBef>
              <a:spcAft>
                <a:spcPts val="0"/>
              </a:spcAft>
              <a:buSzPts val="1350"/>
              <a:buNone/>
              <a:defRPr sz="1800"/>
            </a:lvl2pPr>
            <a:lvl3pPr marL="1371600" lvl="2" indent="-228600" algn="l">
              <a:lnSpc>
                <a:spcPct val="100000"/>
              </a:lnSpc>
              <a:spcBef>
                <a:spcPts val="320"/>
              </a:spcBef>
              <a:spcAft>
                <a:spcPts val="0"/>
              </a:spcAft>
              <a:buSzPts val="1040"/>
              <a:buNone/>
              <a:defRPr sz="1600"/>
            </a:lvl3pPr>
            <a:lvl4pPr marL="1828800" lvl="3" indent="-228600" algn="l">
              <a:lnSpc>
                <a:spcPct val="100000"/>
              </a:lnSpc>
              <a:spcBef>
                <a:spcPts val="280"/>
              </a:spcBef>
              <a:spcAft>
                <a:spcPts val="0"/>
              </a:spcAft>
              <a:buSzPts val="1400"/>
              <a:buNone/>
              <a:defRPr sz="1400"/>
            </a:lvl4pPr>
            <a:lvl5pPr marL="2286000" lvl="4" indent="-228600" algn="l">
              <a:lnSpc>
                <a:spcPct val="100000"/>
              </a:lnSpc>
              <a:spcBef>
                <a:spcPts val="280"/>
              </a:spcBef>
              <a:spcAft>
                <a:spcPts val="0"/>
              </a:spcAft>
              <a:buSzPts val="1120"/>
              <a:buNone/>
              <a:defRPr sz="1400"/>
            </a:lvl5pPr>
            <a:lvl6pPr marL="2743200" lvl="5" indent="-228600" algn="l">
              <a:lnSpc>
                <a:spcPct val="100000"/>
              </a:lnSpc>
              <a:spcBef>
                <a:spcPts val="280"/>
              </a:spcBef>
              <a:spcAft>
                <a:spcPts val="0"/>
              </a:spcAft>
              <a:buSzPts val="1120"/>
              <a:buNone/>
              <a:defRPr sz="1400"/>
            </a:lvl6pPr>
            <a:lvl7pPr marL="3200400" lvl="6" indent="-228600" algn="l">
              <a:lnSpc>
                <a:spcPct val="100000"/>
              </a:lnSpc>
              <a:spcBef>
                <a:spcPts val="280"/>
              </a:spcBef>
              <a:spcAft>
                <a:spcPts val="0"/>
              </a:spcAft>
              <a:buSzPts val="1120"/>
              <a:buNone/>
              <a:defRPr sz="1400"/>
            </a:lvl7pPr>
            <a:lvl8pPr marL="3657600" lvl="7" indent="-228600" algn="l">
              <a:lnSpc>
                <a:spcPct val="100000"/>
              </a:lnSpc>
              <a:spcBef>
                <a:spcPts val="280"/>
              </a:spcBef>
              <a:spcAft>
                <a:spcPts val="0"/>
              </a:spcAft>
              <a:buSzPts val="1120"/>
              <a:buNone/>
              <a:defRPr sz="1400"/>
            </a:lvl8pPr>
            <a:lvl9pPr marL="4114800" lvl="8" indent="-228600" algn="l">
              <a:lnSpc>
                <a:spcPct val="100000"/>
              </a:lnSpc>
              <a:spcBef>
                <a:spcPts val="280"/>
              </a:spcBef>
              <a:spcAft>
                <a:spcPts val="0"/>
              </a:spcAft>
              <a:buSzPts val="1120"/>
              <a:buNone/>
              <a:defRPr sz="1400"/>
            </a:lvl9pPr>
          </a:lstStyle>
          <a:p>
            <a:endParaRPr/>
          </a:p>
        </p:txBody>
      </p:sp>
      <p:sp>
        <p:nvSpPr>
          <p:cNvPr id="103" name="Google Shape;103;p27"/>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27"/>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27"/>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2pPr>
            <a:lvl3pPr marR="0" lvl="2"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3pPr>
            <a:lvl4pPr marR="0" lvl="3"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4pPr>
            <a:lvl5pPr marR="0" lvl="4"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5pPr>
            <a:lvl6pPr marR="0" lvl="5"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6pPr>
            <a:lvl7pPr marR="0" lvl="6"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7pPr>
            <a:lvl8pPr marR="0" lvl="7"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8pPr>
            <a:lvl9pPr marR="0" lvl="8" algn="l"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Garamond"/>
                <a:ea typeface="Garamond"/>
                <a:cs typeface="Garamond"/>
                <a:sym typeface="Garamond"/>
              </a:defRPr>
            </a:lvl9pPr>
          </a:lstStyle>
          <a:p>
            <a:endParaRPr/>
          </a:p>
        </p:txBody>
      </p:sp>
      <p:sp>
        <p:nvSpPr>
          <p:cNvPr id="11" name="Google Shape;11;p13"/>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lvl1pPr marL="457200" marR="0" lvl="0" indent="-361950" algn="l" rtl="0">
              <a:lnSpc>
                <a:spcPct val="100000"/>
              </a:lnSpc>
              <a:spcBef>
                <a:spcPts val="560"/>
              </a:spcBef>
              <a:spcAft>
                <a:spcPts val="0"/>
              </a:spcAft>
              <a:buClr>
                <a:schemeClr val="lt2"/>
              </a:buClr>
              <a:buSzPts val="2100"/>
              <a:buFont typeface="Noto Sans Symbols"/>
              <a:buChar char="🞐"/>
              <a:defRPr sz="2800" b="0" i="0" u="none" strike="noStrike" cap="none">
                <a:solidFill>
                  <a:schemeClr val="dk1"/>
                </a:solidFill>
                <a:latin typeface="Verdana"/>
                <a:ea typeface="Verdana"/>
                <a:cs typeface="Verdana"/>
                <a:sym typeface="Verdana"/>
              </a:defRPr>
            </a:lvl1pPr>
            <a:lvl2pPr marL="914400" marR="0" lvl="1" indent="-342900" algn="l" rtl="0">
              <a:lnSpc>
                <a:spcPct val="100000"/>
              </a:lnSpc>
              <a:spcBef>
                <a:spcPts val="480"/>
              </a:spcBef>
              <a:spcAft>
                <a:spcPts val="0"/>
              </a:spcAft>
              <a:buClr>
                <a:schemeClr val="dk2"/>
              </a:buClr>
              <a:buSzPts val="1800"/>
              <a:buFont typeface="Noto Sans Symbols"/>
              <a:buChar char="■"/>
              <a:defRPr sz="2400" b="0" i="0" u="none" strike="noStrike" cap="none">
                <a:solidFill>
                  <a:schemeClr val="dk1"/>
                </a:solidFill>
                <a:latin typeface="Verdana"/>
                <a:ea typeface="Verdana"/>
                <a:cs typeface="Verdana"/>
                <a:sym typeface="Verdana"/>
              </a:defRPr>
            </a:lvl2pPr>
            <a:lvl3pPr marL="1371600" marR="0" lvl="2" indent="-311150" algn="l" rtl="0">
              <a:lnSpc>
                <a:spcPct val="100000"/>
              </a:lnSpc>
              <a:spcBef>
                <a:spcPts val="400"/>
              </a:spcBef>
              <a:spcAft>
                <a:spcPts val="0"/>
              </a:spcAft>
              <a:buClr>
                <a:schemeClr val="accent1"/>
              </a:buClr>
              <a:buSzPts val="1300"/>
              <a:buFont typeface="Noto Sans Symbols"/>
              <a:buChar char="🞐"/>
              <a:defRPr sz="2000" b="0" i="0" u="none" strike="noStrike" cap="none">
                <a:solidFill>
                  <a:schemeClr val="dk1"/>
                </a:solidFill>
                <a:latin typeface="Verdana"/>
                <a:ea typeface="Verdana"/>
                <a:cs typeface="Verdana"/>
                <a:sym typeface="Verdana"/>
              </a:defRPr>
            </a:lvl3pPr>
            <a:lvl4pPr marL="1828800" marR="0" lvl="3" indent="-342900" algn="l" rtl="0">
              <a:lnSpc>
                <a:spcPct val="100000"/>
              </a:lnSpc>
              <a:spcBef>
                <a:spcPts val="360"/>
              </a:spcBef>
              <a:spcAft>
                <a:spcPts val="0"/>
              </a:spcAft>
              <a:buClr>
                <a:schemeClr val="lt2"/>
              </a:buClr>
              <a:buSzPts val="1800"/>
              <a:buFont typeface="Noto Sans Symbols"/>
              <a:buChar char="▪"/>
              <a:defRPr sz="1800" b="0" i="0" u="none" strike="noStrike" cap="none">
                <a:solidFill>
                  <a:schemeClr val="dk1"/>
                </a:solidFill>
                <a:latin typeface="Verdana"/>
                <a:ea typeface="Verdana"/>
                <a:cs typeface="Verdana"/>
                <a:sym typeface="Verdana"/>
              </a:defRPr>
            </a:lvl4pPr>
            <a:lvl5pPr marL="2286000" marR="0" lvl="4" indent="-320039"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5pPr>
            <a:lvl6pPr marL="2743200" marR="0" lvl="5" indent="-320039"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6pPr>
            <a:lvl7pPr marL="3200400" marR="0" lvl="6" indent="-320039"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7pPr>
            <a:lvl8pPr marL="3657600" marR="0" lvl="7" indent="-320040"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8pPr>
            <a:lvl9pPr marL="4114800" marR="0" lvl="8" indent="-320040" algn="l" rtl="0">
              <a:lnSpc>
                <a:spcPct val="100000"/>
              </a:lnSpc>
              <a:spcBef>
                <a:spcPts val="360"/>
              </a:spcBef>
              <a:spcAft>
                <a:spcPts val="0"/>
              </a:spcAft>
              <a:buClr>
                <a:schemeClr val="dk2"/>
              </a:buClr>
              <a:buSzPts val="1440"/>
              <a:buFont typeface="Noto Sans Symbols"/>
              <a:buChar char="▪"/>
              <a:defRPr sz="1800" b="0" i="0" u="none" strike="noStrike" cap="none">
                <a:solidFill>
                  <a:schemeClr val="dk1"/>
                </a:solidFill>
                <a:latin typeface="Verdana"/>
                <a:ea typeface="Verdana"/>
                <a:cs typeface="Verdana"/>
                <a:sym typeface="Verdana"/>
              </a:defRPr>
            </a:lvl9pPr>
          </a:lstStyle>
          <a:p>
            <a:endParaRPr/>
          </a:p>
        </p:txBody>
      </p:sp>
      <p:sp>
        <p:nvSpPr>
          <p:cNvPr id="12" name="Google Shape;12;p13"/>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000" b="0" i="0" u="none" strike="noStrike" cap="none">
                <a:solidFill>
                  <a:schemeClr val="dk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13"/>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13"/>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1pPr>
            <a:lvl2pPr marL="0" marR="0" lvl="1"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2pPr>
            <a:lvl3pPr marL="0" marR="0" lvl="2"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3pPr>
            <a:lvl4pPr marL="0" marR="0" lvl="3"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4pPr>
            <a:lvl5pPr marL="0" marR="0" lvl="4"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5pPr>
            <a:lvl6pPr marL="0" marR="0" lvl="5"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6pPr>
            <a:lvl7pPr marL="0" marR="0" lvl="6"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7pPr>
            <a:lvl8pPr marL="0" marR="0" lvl="7"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8pPr>
            <a:lvl9pPr marL="0" marR="0" lvl="8" indent="0" algn="r" rtl="0">
              <a:lnSpc>
                <a:spcPct val="100000"/>
              </a:lnSpc>
              <a:spcBef>
                <a:spcPts val="0"/>
              </a:spcBef>
              <a:spcAft>
                <a:spcPts val="0"/>
              </a:spcAft>
              <a:buClr>
                <a:schemeClr val="dk1"/>
              </a:buClr>
              <a:buSzPts val="1000"/>
              <a:buFont typeface="Verdana"/>
              <a:buNone/>
              <a:defRPr sz="1000" b="0" i="0" u="none" strike="noStrike" cap="none">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5" name="Google Shape;15;p13"/>
          <p:cNvSpPr txBox="1"/>
          <p:nvPr/>
        </p:nvSpPr>
        <p:spPr>
          <a:xfrm>
            <a:off x="0" y="0"/>
            <a:ext cx="228600" cy="2286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6" name="Google Shape;16;p13"/>
          <p:cNvCxnSpPr/>
          <p:nvPr/>
        </p:nvCxnSpPr>
        <p:spPr>
          <a:xfrm>
            <a:off x="457200" y="1447800"/>
            <a:ext cx="8077200" cy="0"/>
          </a:xfrm>
          <a:prstGeom prst="straightConnector1">
            <a:avLst/>
          </a:prstGeom>
          <a:noFill/>
          <a:ln w="19050" cap="flat" cmpd="sng">
            <a:solidFill>
              <a:schemeClr val="dk2"/>
            </a:solidFill>
            <a:prstDash val="solid"/>
            <a:miter lim="800000"/>
            <a:headEnd type="none" w="sm" len="sm"/>
            <a:tailEnd type="none" w="sm" len="sm"/>
          </a:ln>
        </p:spPr>
      </p:cxnSp>
      <p:sp>
        <p:nvSpPr>
          <p:cNvPr id="17" name="Google Shape;17;p13"/>
          <p:cNvSpPr txBox="1"/>
          <p:nvPr/>
        </p:nvSpPr>
        <p:spPr>
          <a:xfrm>
            <a:off x="0" y="2286000"/>
            <a:ext cx="228600" cy="2286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 name="Google Shape;18;p13"/>
          <p:cNvSpPr txBox="1"/>
          <p:nvPr/>
        </p:nvSpPr>
        <p:spPr>
          <a:xfrm>
            <a:off x="0" y="4572000"/>
            <a:ext cx="228600" cy="2286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oxfordowl.co.uk/for-home/find-a-book/read-write-inc-phonics--1/"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http://www.topmarks.co.uk/" TargetMode="External"/><Relationship Id="rId4" Type="http://schemas.openxmlformats.org/officeDocument/2006/relationships/hyperlink" Target="http://www.phonicsplay.co.uk/"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
          <p:cNvSpPr txBox="1">
            <a:spLocks noGrp="1"/>
          </p:cNvSpPr>
          <p:nvPr>
            <p:ph type="title"/>
          </p:nvPr>
        </p:nvSpPr>
        <p:spPr>
          <a:xfrm>
            <a:off x="457212" y="4850037"/>
            <a:ext cx="8686800" cy="1139700"/>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endParaRPr>
              <a:latin typeface="Arial"/>
              <a:ea typeface="Arial"/>
              <a:cs typeface="Arial"/>
              <a:sym typeface="Arial"/>
            </a:endParaRPr>
          </a:p>
          <a:p>
            <a:pPr marL="0" lvl="0" indent="0" algn="ctr" rtl="0">
              <a:lnSpc>
                <a:spcPct val="100000"/>
              </a:lnSpc>
              <a:spcBef>
                <a:spcPts val="0"/>
              </a:spcBef>
              <a:spcAft>
                <a:spcPts val="0"/>
              </a:spcAft>
              <a:buClr>
                <a:schemeClr val="dk2"/>
              </a:buClr>
              <a:buSzPts val="4400"/>
              <a:buFont typeface="Arial"/>
              <a:buNone/>
            </a:pPr>
            <a:endParaRPr>
              <a:latin typeface="Arial"/>
              <a:ea typeface="Arial"/>
              <a:cs typeface="Arial"/>
              <a:sym typeface="Arial"/>
            </a:endParaRPr>
          </a:p>
          <a:p>
            <a:pPr marL="0" lvl="0" indent="0" algn="ctr" rtl="0">
              <a:lnSpc>
                <a:spcPct val="100000"/>
              </a:lnSpc>
              <a:spcBef>
                <a:spcPts val="0"/>
              </a:spcBef>
              <a:spcAft>
                <a:spcPts val="0"/>
              </a:spcAft>
              <a:buClr>
                <a:schemeClr val="dk2"/>
              </a:buClr>
              <a:buSzPts val="4400"/>
              <a:buFont typeface="Arial"/>
              <a:buNone/>
            </a:pPr>
            <a:endParaRPr>
              <a:latin typeface="Arial"/>
              <a:ea typeface="Arial"/>
              <a:cs typeface="Arial"/>
              <a:sym typeface="Arial"/>
            </a:endParaRPr>
          </a:p>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Year 1 Phonics Screening</a:t>
            </a:r>
            <a:br>
              <a:rPr lang="en-US" sz="4400" i="0" u="none">
                <a:solidFill>
                  <a:schemeClr val="dk2"/>
                </a:solidFill>
                <a:latin typeface="Comfortaa"/>
                <a:ea typeface="Comfortaa"/>
                <a:cs typeface="Comfortaa"/>
                <a:sym typeface="Comfortaa"/>
              </a:rPr>
            </a:br>
            <a:r>
              <a:rPr lang="en-US" sz="4400" i="0" u="none">
                <a:solidFill>
                  <a:schemeClr val="dk2"/>
                </a:solidFill>
                <a:latin typeface="Comfortaa"/>
                <a:ea typeface="Comfortaa"/>
                <a:cs typeface="Comfortaa"/>
                <a:sym typeface="Comfortaa"/>
              </a:rPr>
              <a:t>Parents Meeting</a:t>
            </a:r>
            <a:br>
              <a:rPr lang="en-US" sz="4400" i="0" u="none">
                <a:solidFill>
                  <a:schemeClr val="dk2"/>
                </a:solidFill>
                <a:latin typeface="Comfortaa"/>
                <a:ea typeface="Comfortaa"/>
                <a:cs typeface="Comfortaa"/>
                <a:sym typeface="Comfortaa"/>
              </a:rPr>
            </a:br>
            <a:r>
              <a:rPr lang="en-US" sz="4400" i="0" u="none">
                <a:solidFill>
                  <a:schemeClr val="dk2"/>
                </a:solidFill>
                <a:latin typeface="Comfortaa"/>
                <a:ea typeface="Comfortaa"/>
                <a:cs typeface="Comfortaa"/>
                <a:sym typeface="Comfortaa"/>
              </a:rPr>
              <a:t/>
            </a:r>
            <a:br>
              <a:rPr lang="en-US" sz="4400" i="0" u="none">
                <a:solidFill>
                  <a:schemeClr val="dk2"/>
                </a:solidFill>
                <a:latin typeface="Comfortaa"/>
                <a:ea typeface="Comfortaa"/>
                <a:cs typeface="Comfortaa"/>
                <a:sym typeface="Comfortaa"/>
              </a:rPr>
            </a:br>
            <a:r>
              <a:rPr lang="en-US" sz="2800">
                <a:latin typeface="Comfortaa"/>
                <a:ea typeface="Comfortaa"/>
                <a:cs typeface="Comfortaa"/>
                <a:sym typeface="Comfortaa"/>
              </a:rPr>
              <a:t>Wednesday 5th February</a:t>
            </a:r>
            <a:r>
              <a:rPr lang="en-US" sz="2800" i="0" u="none">
                <a:solidFill>
                  <a:schemeClr val="dk2"/>
                </a:solidFill>
                <a:latin typeface="Comfortaa"/>
                <a:ea typeface="Comfortaa"/>
                <a:cs typeface="Comfortaa"/>
                <a:sym typeface="Comfortaa"/>
              </a:rPr>
              <a:t> 202</a:t>
            </a:r>
            <a:r>
              <a:rPr lang="en-US" sz="2800">
                <a:latin typeface="Comfortaa"/>
                <a:ea typeface="Comfortaa"/>
                <a:cs typeface="Comfortaa"/>
                <a:sym typeface="Comfortaa"/>
              </a:rPr>
              <a:t>5</a:t>
            </a:r>
            <a:endParaRPr sz="2800" i="0" u="none">
              <a:solidFill>
                <a:schemeClr val="dk2"/>
              </a:solidFill>
              <a:latin typeface="Comfortaa"/>
              <a:ea typeface="Comfortaa"/>
              <a:cs typeface="Comfortaa"/>
              <a:sym typeface="Comfortaa"/>
            </a:endParaRPr>
          </a:p>
          <a:p>
            <a:pPr marL="0" lvl="0" indent="0" algn="ctr" rtl="0">
              <a:lnSpc>
                <a:spcPct val="100000"/>
              </a:lnSpc>
              <a:spcBef>
                <a:spcPts val="0"/>
              </a:spcBef>
              <a:spcAft>
                <a:spcPts val="0"/>
              </a:spcAft>
              <a:buClr>
                <a:schemeClr val="dk2"/>
              </a:buClr>
              <a:buSzPts val="4400"/>
              <a:buFont typeface="Arial"/>
              <a:buNone/>
            </a:pPr>
            <a:endParaRPr sz="2800">
              <a:latin typeface="Arial"/>
              <a:ea typeface="Arial"/>
              <a:cs typeface="Arial"/>
              <a:sym typeface="Arial"/>
            </a:endParaRPr>
          </a:p>
          <a:p>
            <a:pPr marL="0" lvl="0" indent="0" algn="ctr" rtl="0">
              <a:spcBef>
                <a:spcPts val="0"/>
              </a:spcBef>
              <a:spcAft>
                <a:spcPts val="0"/>
              </a:spcAft>
              <a:buClr>
                <a:schemeClr val="dk1"/>
              </a:buClr>
              <a:buSzPts val="2040"/>
              <a:buFont typeface="Arial"/>
              <a:buNone/>
            </a:pPr>
            <a:r>
              <a:rPr lang="en-US" sz="2400">
                <a:solidFill>
                  <a:srgbClr val="465E9C"/>
                </a:solidFill>
                <a:latin typeface="Comfortaa"/>
                <a:ea typeface="Comfortaa"/>
                <a:cs typeface="Comfortaa"/>
                <a:sym typeface="Comfortaa"/>
              </a:rPr>
              <a:t>Mrs Davies – Phase 1 Lead and English Coordinator</a:t>
            </a:r>
            <a:endParaRPr sz="2400">
              <a:solidFill>
                <a:srgbClr val="465E9C"/>
              </a:solidFill>
              <a:latin typeface="Comfortaa"/>
              <a:ea typeface="Comfortaa"/>
              <a:cs typeface="Comfortaa"/>
              <a:sym typeface="Comfortaa"/>
            </a:endParaRPr>
          </a:p>
          <a:p>
            <a:pPr marL="0" lvl="0" indent="0" algn="ctr" rtl="0">
              <a:spcBef>
                <a:spcPts val="480"/>
              </a:spcBef>
              <a:spcAft>
                <a:spcPts val="0"/>
              </a:spcAft>
              <a:buClr>
                <a:schemeClr val="dk1"/>
              </a:buClr>
              <a:buSzPts val="2040"/>
              <a:buFont typeface="Arial"/>
              <a:buNone/>
            </a:pPr>
            <a:r>
              <a:rPr lang="en-US" sz="2400">
                <a:solidFill>
                  <a:srgbClr val="465E9C"/>
                </a:solidFill>
                <a:latin typeface="Comfortaa"/>
                <a:ea typeface="Comfortaa"/>
                <a:cs typeface="Comfortaa"/>
                <a:sym typeface="Comfortaa"/>
              </a:rPr>
              <a:t>Mrs Bartlett - Phonics and Early Reading Coordinator</a:t>
            </a:r>
            <a:endParaRPr sz="2800">
              <a:latin typeface="Arial"/>
              <a:ea typeface="Arial"/>
              <a:cs typeface="Arial"/>
              <a:sym typeface="Arial"/>
            </a:endParaRPr>
          </a:p>
          <a:p>
            <a:pPr marL="0" lvl="0" indent="0" algn="ctr" rtl="0">
              <a:lnSpc>
                <a:spcPct val="100000"/>
              </a:lnSpc>
              <a:spcBef>
                <a:spcPts val="0"/>
              </a:spcBef>
              <a:spcAft>
                <a:spcPts val="0"/>
              </a:spcAft>
              <a:buClr>
                <a:schemeClr val="dk2"/>
              </a:buClr>
              <a:buSzPts val="4400"/>
              <a:buFont typeface="Arial"/>
              <a:buNone/>
            </a:pPr>
            <a:endParaRPr sz="2800">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
          <p:cNvSpPr txBox="1">
            <a:spLocks noGrp="1"/>
          </p:cNvSpPr>
          <p:nvPr>
            <p:ph type="title"/>
          </p:nvPr>
        </p:nvSpPr>
        <p:spPr>
          <a:xfrm>
            <a:off x="323850" y="115887"/>
            <a:ext cx="86868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What is Phonics?</a:t>
            </a:r>
            <a:endParaRPr>
              <a:latin typeface="Comfortaa"/>
              <a:ea typeface="Comfortaa"/>
              <a:cs typeface="Comfortaa"/>
              <a:sym typeface="Comfortaa"/>
            </a:endParaRPr>
          </a:p>
        </p:txBody>
      </p:sp>
      <p:sp>
        <p:nvSpPr>
          <p:cNvPr id="118" name="Google Shape;118;p2"/>
          <p:cNvSpPr txBox="1">
            <a:spLocks noGrp="1"/>
          </p:cNvSpPr>
          <p:nvPr>
            <p:ph type="body" idx="1"/>
          </p:nvPr>
        </p:nvSpPr>
        <p:spPr>
          <a:xfrm>
            <a:off x="338137" y="1557337"/>
            <a:ext cx="8229600" cy="4686300"/>
          </a:xfrm>
          <a:prstGeom prst="rect">
            <a:avLst/>
          </a:prstGeom>
          <a:noFill/>
          <a:ln>
            <a:noFill/>
          </a:ln>
        </p:spPr>
        <p:txBody>
          <a:bodyPr spcFirstLastPara="1" wrap="square" lIns="91425" tIns="45700" rIns="91425" bIns="45700" anchor="t" anchorCtr="0">
            <a:noAutofit/>
          </a:bodyPr>
          <a:lstStyle/>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Children are taught to read by breaking down words into separate sounds or ‘phonemes’.</a:t>
            </a:r>
            <a:endParaRPr>
              <a:latin typeface="Comfortaa"/>
              <a:ea typeface="Comfortaa"/>
              <a:cs typeface="Comfortaa"/>
              <a:sym typeface="Comfortaa"/>
            </a:endParaRPr>
          </a:p>
          <a:p>
            <a:pPr marL="457200" lvl="0" indent="0" algn="l" rtl="0">
              <a:lnSpc>
                <a:spcPct val="100000"/>
              </a:lnSpc>
              <a:spcBef>
                <a:spcPts val="480"/>
              </a:spcBef>
              <a:spcAft>
                <a:spcPts val="0"/>
              </a:spcAft>
              <a:buNone/>
            </a:pPr>
            <a:endParaRPr sz="2400" i="0" u="none">
              <a:solidFill>
                <a:schemeClr val="dk1"/>
              </a:solidFill>
              <a:latin typeface="Comfortaa"/>
              <a:ea typeface="Comfortaa"/>
              <a:cs typeface="Comfortaa"/>
              <a:sym typeface="Comfortaa"/>
            </a:endParaRPr>
          </a:p>
          <a:p>
            <a:pPr marL="457200" lvl="0" indent="-381000" algn="l" rtl="0">
              <a:lnSpc>
                <a:spcPct val="100000"/>
              </a:lnSpc>
              <a:spcBef>
                <a:spcPts val="48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In their Phonics lessons, children are encouraged to read and write using new sounds they have learnt.</a:t>
            </a:r>
            <a:endParaRPr>
              <a:latin typeface="Comfortaa"/>
              <a:ea typeface="Comfortaa"/>
              <a:cs typeface="Comfortaa"/>
              <a:sym typeface="Comfortaa"/>
            </a:endParaRPr>
          </a:p>
          <a:p>
            <a:pPr marL="457200" lvl="0" indent="0" algn="l" rtl="0">
              <a:lnSpc>
                <a:spcPct val="100000"/>
              </a:lnSpc>
              <a:spcBef>
                <a:spcPts val="480"/>
              </a:spcBef>
              <a:spcAft>
                <a:spcPts val="0"/>
              </a:spcAft>
              <a:buNone/>
            </a:pPr>
            <a:endParaRPr sz="2400" i="0" u="none">
              <a:solidFill>
                <a:schemeClr val="dk1"/>
              </a:solidFill>
              <a:latin typeface="Comfortaa"/>
              <a:ea typeface="Comfortaa"/>
              <a:cs typeface="Comfortaa"/>
              <a:sym typeface="Comfortaa"/>
            </a:endParaRPr>
          </a:p>
          <a:p>
            <a:pPr marL="457200" lvl="0" indent="-381000" algn="l" rtl="0">
              <a:lnSpc>
                <a:spcPct val="100000"/>
              </a:lnSpc>
              <a:spcBef>
                <a:spcPts val="48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There are around 40 different sounds. </a:t>
            </a:r>
            <a:endParaRPr>
              <a:latin typeface="Comfortaa"/>
              <a:ea typeface="Comfortaa"/>
              <a:cs typeface="Comfortaa"/>
              <a:sym typeface="Comforta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
          <p:cNvSpPr txBox="1">
            <a:spLocks noGrp="1"/>
          </p:cNvSpPr>
          <p:nvPr>
            <p:ph type="title"/>
          </p:nvPr>
        </p:nvSpPr>
        <p:spPr>
          <a:xfrm>
            <a:off x="468312" y="333375"/>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000"/>
              <a:buFont typeface="Arial"/>
              <a:buNone/>
            </a:pPr>
            <a:r>
              <a:rPr lang="en-US" sz="4000" i="0" u="none">
                <a:solidFill>
                  <a:schemeClr val="dk2"/>
                </a:solidFill>
                <a:latin typeface="Comfortaa"/>
                <a:ea typeface="Comfortaa"/>
                <a:cs typeface="Comfortaa"/>
                <a:sym typeface="Comfortaa"/>
              </a:rPr>
              <a:t>What does a typical lesson look like?</a:t>
            </a:r>
            <a:endParaRPr>
              <a:latin typeface="Comfortaa"/>
              <a:ea typeface="Comfortaa"/>
              <a:cs typeface="Comfortaa"/>
              <a:sym typeface="Comfortaa"/>
            </a:endParaRPr>
          </a:p>
        </p:txBody>
      </p:sp>
      <p:sp>
        <p:nvSpPr>
          <p:cNvPr id="125" name="Google Shape;125;p3"/>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SzPts val="2100"/>
              <a:buNone/>
            </a:pPr>
            <a:r>
              <a:rPr lang="en-US" sz="2700" i="0" u="none">
                <a:solidFill>
                  <a:schemeClr val="dk1"/>
                </a:solidFill>
                <a:latin typeface="Comfortaa"/>
                <a:ea typeface="Comfortaa"/>
                <a:cs typeface="Comfortaa"/>
                <a:sym typeface="Comfortaa"/>
              </a:rPr>
              <a:t>All phonics sessions follow the same format:</a:t>
            </a:r>
            <a:endParaRPr sz="2700">
              <a:latin typeface="Comfortaa"/>
              <a:ea typeface="Comfortaa"/>
              <a:cs typeface="Comfortaa"/>
              <a:sym typeface="Comfortaa"/>
            </a:endParaRPr>
          </a:p>
          <a:p>
            <a:pPr marL="342900" lvl="0" indent="-342900" algn="l" rtl="0">
              <a:lnSpc>
                <a:spcPct val="90000"/>
              </a:lnSpc>
              <a:spcBef>
                <a:spcPts val="560"/>
              </a:spcBef>
              <a:spcAft>
                <a:spcPts val="0"/>
              </a:spcAft>
              <a:buSzPts val="2100"/>
              <a:buNone/>
            </a:pPr>
            <a:endParaRPr sz="2700" i="0" u="none">
              <a:solidFill>
                <a:schemeClr val="dk1"/>
              </a:solidFill>
              <a:latin typeface="Comfortaa"/>
              <a:ea typeface="Comfortaa"/>
              <a:cs typeface="Comfortaa"/>
              <a:sym typeface="Comfortaa"/>
            </a:endParaRPr>
          </a:p>
          <a:p>
            <a:pPr marL="342900" lvl="0" indent="-342900" algn="l" rtl="0">
              <a:lnSpc>
                <a:spcPct val="90000"/>
              </a:lnSpc>
              <a:spcBef>
                <a:spcPts val="560"/>
              </a:spcBef>
              <a:spcAft>
                <a:spcPts val="0"/>
              </a:spcAft>
              <a:buSzPts val="2100"/>
              <a:buNone/>
            </a:pPr>
            <a:r>
              <a:rPr lang="en-US" sz="2700" i="0" u="none">
                <a:solidFill>
                  <a:schemeClr val="dk1"/>
                </a:solidFill>
                <a:latin typeface="Comfortaa"/>
                <a:ea typeface="Comfortaa"/>
                <a:cs typeface="Comfortaa"/>
                <a:sym typeface="Comfortaa"/>
              </a:rPr>
              <a:t>Revisit –  previous sounds/words</a:t>
            </a:r>
            <a:endParaRPr sz="2700">
              <a:latin typeface="Comfortaa"/>
              <a:ea typeface="Comfortaa"/>
              <a:cs typeface="Comfortaa"/>
              <a:sym typeface="Comfortaa"/>
            </a:endParaRPr>
          </a:p>
          <a:p>
            <a:pPr marL="342900" lvl="0" indent="-342900" algn="l" rtl="0">
              <a:lnSpc>
                <a:spcPct val="90000"/>
              </a:lnSpc>
              <a:spcBef>
                <a:spcPts val="560"/>
              </a:spcBef>
              <a:spcAft>
                <a:spcPts val="0"/>
              </a:spcAft>
              <a:buSzPts val="2100"/>
              <a:buNone/>
            </a:pPr>
            <a:endParaRPr sz="2700" i="0" u="none">
              <a:solidFill>
                <a:schemeClr val="dk1"/>
              </a:solidFill>
              <a:latin typeface="Comfortaa"/>
              <a:ea typeface="Comfortaa"/>
              <a:cs typeface="Comfortaa"/>
              <a:sym typeface="Comfortaa"/>
            </a:endParaRPr>
          </a:p>
          <a:p>
            <a:pPr marL="342900" lvl="0" indent="-342900" algn="l" rtl="0">
              <a:lnSpc>
                <a:spcPct val="90000"/>
              </a:lnSpc>
              <a:spcBef>
                <a:spcPts val="560"/>
              </a:spcBef>
              <a:spcAft>
                <a:spcPts val="0"/>
              </a:spcAft>
              <a:buSzPts val="2100"/>
              <a:buNone/>
            </a:pPr>
            <a:r>
              <a:rPr lang="en-US" sz="2700" i="0" u="none">
                <a:solidFill>
                  <a:schemeClr val="dk1"/>
                </a:solidFill>
                <a:latin typeface="Comfortaa"/>
                <a:ea typeface="Comfortaa"/>
                <a:cs typeface="Comfortaa"/>
                <a:sym typeface="Comfortaa"/>
              </a:rPr>
              <a:t>Teach – introduce a new sound</a:t>
            </a:r>
            <a:endParaRPr sz="2700">
              <a:latin typeface="Comfortaa"/>
              <a:ea typeface="Comfortaa"/>
              <a:cs typeface="Comfortaa"/>
              <a:sym typeface="Comfortaa"/>
            </a:endParaRPr>
          </a:p>
          <a:p>
            <a:pPr marL="342900" lvl="0" indent="-342900" algn="l" rtl="0">
              <a:lnSpc>
                <a:spcPct val="90000"/>
              </a:lnSpc>
              <a:spcBef>
                <a:spcPts val="560"/>
              </a:spcBef>
              <a:spcAft>
                <a:spcPts val="0"/>
              </a:spcAft>
              <a:buSzPts val="2100"/>
              <a:buNone/>
            </a:pPr>
            <a:endParaRPr sz="2700" i="0" u="none">
              <a:solidFill>
                <a:schemeClr val="dk1"/>
              </a:solidFill>
              <a:latin typeface="Comfortaa"/>
              <a:ea typeface="Comfortaa"/>
              <a:cs typeface="Comfortaa"/>
              <a:sym typeface="Comfortaa"/>
            </a:endParaRPr>
          </a:p>
          <a:p>
            <a:pPr marL="342900" lvl="0" indent="-342900" algn="l" rtl="0">
              <a:lnSpc>
                <a:spcPct val="90000"/>
              </a:lnSpc>
              <a:spcBef>
                <a:spcPts val="560"/>
              </a:spcBef>
              <a:spcAft>
                <a:spcPts val="0"/>
              </a:spcAft>
              <a:buSzPts val="2100"/>
              <a:buNone/>
            </a:pPr>
            <a:r>
              <a:rPr lang="en-US" sz="2700" i="0" u="none">
                <a:solidFill>
                  <a:schemeClr val="dk1"/>
                </a:solidFill>
                <a:latin typeface="Comfortaa"/>
                <a:ea typeface="Comfortaa"/>
                <a:cs typeface="Comfortaa"/>
                <a:sym typeface="Comfortaa"/>
              </a:rPr>
              <a:t>Practise – reading words with the new sound in</a:t>
            </a:r>
            <a:endParaRPr sz="2700">
              <a:latin typeface="Comfortaa"/>
              <a:ea typeface="Comfortaa"/>
              <a:cs typeface="Comfortaa"/>
              <a:sym typeface="Comfortaa"/>
            </a:endParaRPr>
          </a:p>
          <a:p>
            <a:pPr marL="342900" lvl="0" indent="-342900" algn="l" rtl="0">
              <a:lnSpc>
                <a:spcPct val="90000"/>
              </a:lnSpc>
              <a:spcBef>
                <a:spcPts val="560"/>
              </a:spcBef>
              <a:spcAft>
                <a:spcPts val="0"/>
              </a:spcAft>
              <a:buSzPts val="2100"/>
              <a:buNone/>
            </a:pPr>
            <a:endParaRPr sz="2700" i="0" u="none">
              <a:solidFill>
                <a:schemeClr val="dk1"/>
              </a:solidFill>
              <a:latin typeface="Comfortaa"/>
              <a:ea typeface="Comfortaa"/>
              <a:cs typeface="Comfortaa"/>
              <a:sym typeface="Comfortaa"/>
            </a:endParaRPr>
          </a:p>
          <a:p>
            <a:pPr marL="342900" lvl="0" indent="-342900" algn="l" rtl="0">
              <a:lnSpc>
                <a:spcPct val="90000"/>
              </a:lnSpc>
              <a:spcBef>
                <a:spcPts val="560"/>
              </a:spcBef>
              <a:spcAft>
                <a:spcPts val="0"/>
              </a:spcAft>
              <a:buSzPts val="2100"/>
              <a:buNone/>
            </a:pPr>
            <a:r>
              <a:rPr lang="en-US" sz="2700" i="0" u="none">
                <a:solidFill>
                  <a:schemeClr val="dk1"/>
                </a:solidFill>
                <a:latin typeface="Comfortaa"/>
                <a:ea typeface="Comfortaa"/>
                <a:cs typeface="Comfortaa"/>
                <a:sym typeface="Comfortaa"/>
              </a:rPr>
              <a:t>Apply – writing words and putting it into a sentence</a:t>
            </a:r>
            <a:endParaRPr sz="2700">
              <a:latin typeface="Comfortaa"/>
              <a:ea typeface="Comfortaa"/>
              <a:cs typeface="Comfortaa"/>
              <a:sym typeface="Comfortaa"/>
            </a:endParaRPr>
          </a:p>
          <a:p>
            <a:pPr marL="342900" lvl="0" indent="-342900" algn="l" rtl="0">
              <a:lnSpc>
                <a:spcPct val="90000"/>
              </a:lnSpc>
              <a:spcBef>
                <a:spcPts val="560"/>
              </a:spcBef>
              <a:spcAft>
                <a:spcPts val="0"/>
              </a:spcAft>
              <a:buSzPts val="2100"/>
              <a:buNone/>
            </a:pPr>
            <a:endParaRPr sz="2800" b="1" i="1" u="none">
              <a:solidFill>
                <a:schemeClr val="dk1"/>
              </a:solidFill>
              <a:latin typeface="Arimo"/>
              <a:ea typeface="Arimo"/>
              <a:cs typeface="Arimo"/>
              <a:sym typeface="Arimo"/>
            </a:endParaRPr>
          </a:p>
          <a:p>
            <a:pPr marL="342900" lvl="0" indent="-209550" algn="l" rtl="0">
              <a:lnSpc>
                <a:spcPct val="100000"/>
              </a:lnSpc>
              <a:spcBef>
                <a:spcPts val="560"/>
              </a:spcBef>
              <a:spcAft>
                <a:spcPts val="0"/>
              </a:spcAft>
              <a:buSzPts val="2100"/>
              <a:buNone/>
            </a:pPr>
            <a:endParaRPr sz="2800" b="1" i="1" u="none">
              <a:solidFill>
                <a:schemeClr val="dk1"/>
              </a:solidFill>
              <a:latin typeface="Arimo"/>
              <a:ea typeface="Arimo"/>
              <a:cs typeface="Arimo"/>
              <a:sym typeface="Arim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4"/>
          <p:cNvSpPr txBox="1"/>
          <p:nvPr/>
        </p:nvSpPr>
        <p:spPr>
          <a:xfrm>
            <a:off x="395287" y="1341437"/>
            <a:ext cx="1584325" cy="358775"/>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132" name="Google Shape;132;p4"/>
          <p:cNvPicPr preferRelativeResize="0"/>
          <p:nvPr/>
        </p:nvPicPr>
        <p:blipFill rotWithShape="1">
          <a:blip r:embed="rId3">
            <a:alphaModFix/>
          </a:blip>
          <a:srcRect/>
          <a:stretch/>
        </p:blipFill>
        <p:spPr>
          <a:xfrm>
            <a:off x="250825" y="0"/>
            <a:ext cx="8628062" cy="608012"/>
          </a:xfrm>
          <a:prstGeom prst="rect">
            <a:avLst/>
          </a:prstGeom>
          <a:noFill/>
          <a:ln>
            <a:noFill/>
          </a:ln>
        </p:spPr>
      </p:pic>
      <p:pic>
        <p:nvPicPr>
          <p:cNvPr id="133" name="Google Shape;133;p4"/>
          <p:cNvPicPr preferRelativeResize="0"/>
          <p:nvPr/>
        </p:nvPicPr>
        <p:blipFill rotWithShape="1">
          <a:blip r:embed="rId4">
            <a:alphaModFix/>
          </a:blip>
          <a:srcRect/>
          <a:stretch/>
        </p:blipFill>
        <p:spPr>
          <a:xfrm>
            <a:off x="1752600" y="1179512"/>
            <a:ext cx="5473700" cy="1511300"/>
          </a:xfrm>
          <a:prstGeom prst="rect">
            <a:avLst/>
          </a:prstGeom>
          <a:noFill/>
          <a:ln>
            <a:noFill/>
          </a:ln>
        </p:spPr>
      </p:pic>
      <p:pic>
        <p:nvPicPr>
          <p:cNvPr id="134" name="Google Shape;134;p4"/>
          <p:cNvPicPr preferRelativeResize="0">
            <a:picLocks noGrp="1"/>
          </p:cNvPicPr>
          <p:nvPr>
            <p:ph type="body" idx="1"/>
          </p:nvPr>
        </p:nvPicPr>
        <p:blipFill rotWithShape="1">
          <a:blip r:embed="rId5">
            <a:alphaModFix/>
          </a:blip>
          <a:srcRect/>
          <a:stretch/>
        </p:blipFill>
        <p:spPr>
          <a:xfrm>
            <a:off x="1752600" y="2687637"/>
            <a:ext cx="5473700" cy="1173162"/>
          </a:xfrm>
          <a:prstGeom prst="rect">
            <a:avLst/>
          </a:prstGeom>
          <a:noFill/>
          <a:ln>
            <a:noFill/>
          </a:ln>
        </p:spPr>
      </p:pic>
      <p:pic>
        <p:nvPicPr>
          <p:cNvPr id="135" name="Google Shape;135;p4"/>
          <p:cNvPicPr preferRelativeResize="0"/>
          <p:nvPr/>
        </p:nvPicPr>
        <p:blipFill rotWithShape="1">
          <a:blip r:embed="rId6">
            <a:alphaModFix/>
          </a:blip>
          <a:srcRect/>
          <a:stretch/>
        </p:blipFill>
        <p:spPr>
          <a:xfrm>
            <a:off x="1752600" y="3863975"/>
            <a:ext cx="5473700" cy="1293812"/>
          </a:xfrm>
          <a:prstGeom prst="rect">
            <a:avLst/>
          </a:prstGeom>
          <a:noFill/>
          <a:ln>
            <a:noFill/>
          </a:ln>
        </p:spPr>
      </p:pic>
      <p:pic>
        <p:nvPicPr>
          <p:cNvPr id="136" name="Google Shape;136;p4"/>
          <p:cNvPicPr preferRelativeResize="0"/>
          <p:nvPr/>
        </p:nvPicPr>
        <p:blipFill rotWithShape="1">
          <a:blip r:embed="rId7">
            <a:alphaModFix/>
          </a:blip>
          <a:srcRect/>
          <a:stretch/>
        </p:blipFill>
        <p:spPr>
          <a:xfrm>
            <a:off x="1752600" y="5156200"/>
            <a:ext cx="5400675" cy="1441450"/>
          </a:xfrm>
          <a:prstGeom prst="rect">
            <a:avLst/>
          </a:prstGeom>
          <a:noFill/>
          <a:ln>
            <a:noFill/>
          </a:ln>
        </p:spPr>
      </p:pic>
      <p:sp>
        <p:nvSpPr>
          <p:cNvPr id="137" name="Google Shape;137;p4"/>
          <p:cNvSpPr txBox="1"/>
          <p:nvPr/>
        </p:nvSpPr>
        <p:spPr>
          <a:xfrm>
            <a:off x="304800" y="0"/>
            <a:ext cx="8839200" cy="609600"/>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8" name="Google Shape;138;p4"/>
          <p:cNvSpPr txBox="1">
            <a:spLocks noGrp="1"/>
          </p:cNvSpPr>
          <p:nvPr>
            <p:ph type="title"/>
          </p:nvPr>
        </p:nvSpPr>
        <p:spPr>
          <a:xfrm>
            <a:off x="374650" y="430212"/>
            <a:ext cx="8229600" cy="911100"/>
          </a:xfrm>
          <a:prstGeom prst="rect">
            <a:avLst/>
          </a:prstGeom>
          <a:solidFill>
            <a:schemeClr val="lt1"/>
          </a:solid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3600"/>
              <a:buFont typeface="Garamond"/>
              <a:buNone/>
            </a:pPr>
            <a:r>
              <a:rPr lang="en-US" sz="3600" b="0" i="0" u="none">
                <a:solidFill>
                  <a:schemeClr val="dk2"/>
                </a:solidFill>
                <a:latin typeface="Garamond"/>
                <a:ea typeface="Garamond"/>
                <a:cs typeface="Garamond"/>
                <a:sym typeface="Garamond"/>
              </a:rPr>
              <a:t/>
            </a:r>
            <a:br>
              <a:rPr lang="en-US" sz="3600" b="0" i="0" u="none">
                <a:solidFill>
                  <a:schemeClr val="dk2"/>
                </a:solidFill>
                <a:latin typeface="Garamond"/>
                <a:ea typeface="Garamond"/>
                <a:cs typeface="Garamond"/>
                <a:sym typeface="Garamond"/>
              </a:rPr>
            </a:br>
            <a:r>
              <a:rPr lang="en-US" sz="3600" b="0" i="0" u="none">
                <a:solidFill>
                  <a:schemeClr val="dk2"/>
                </a:solidFill>
                <a:latin typeface="Garamond"/>
                <a:ea typeface="Garamond"/>
                <a:cs typeface="Garamond"/>
                <a:sym typeface="Garamond"/>
              </a:rPr>
              <a:t/>
            </a:r>
            <a:br>
              <a:rPr lang="en-US" sz="3600" b="0" i="0" u="none">
                <a:solidFill>
                  <a:schemeClr val="dk2"/>
                </a:solidFill>
                <a:latin typeface="Garamond"/>
                <a:ea typeface="Garamond"/>
                <a:cs typeface="Garamond"/>
                <a:sym typeface="Garamond"/>
              </a:rPr>
            </a:br>
            <a:r>
              <a:rPr lang="en-US" sz="3600" b="0" i="0" u="none">
                <a:solidFill>
                  <a:schemeClr val="dk2"/>
                </a:solidFill>
                <a:latin typeface="Arial"/>
                <a:ea typeface="Arial"/>
                <a:cs typeface="Arial"/>
                <a:sym typeface="Arial"/>
              </a:rPr>
              <a:t/>
            </a:r>
            <a:br>
              <a:rPr lang="en-US" sz="3600" b="0" i="0" u="none">
                <a:solidFill>
                  <a:schemeClr val="dk2"/>
                </a:solidFill>
                <a:latin typeface="Arial"/>
                <a:ea typeface="Arial"/>
                <a:cs typeface="Arial"/>
                <a:sym typeface="Arial"/>
              </a:rPr>
            </a:br>
            <a:r>
              <a:rPr lang="en-US" sz="3600" i="0" u="none">
                <a:solidFill>
                  <a:schemeClr val="dk2"/>
                </a:solidFill>
                <a:latin typeface="Comfortaa"/>
                <a:ea typeface="Comfortaa"/>
                <a:cs typeface="Comfortaa"/>
                <a:sym typeface="Comfortaa"/>
              </a:rPr>
              <a:t>The complex English alphabetic code </a:t>
            </a:r>
            <a:endParaRPr>
              <a:latin typeface="Comfortaa"/>
              <a:ea typeface="Comfortaa"/>
              <a:cs typeface="Comfortaa"/>
              <a:sym typeface="Comfortaa"/>
            </a:endParaRPr>
          </a:p>
        </p:txBody>
      </p:sp>
      <p:sp>
        <p:nvSpPr>
          <p:cNvPr id="139" name="Google Shape;139;p4"/>
          <p:cNvSpPr txBox="1"/>
          <p:nvPr/>
        </p:nvSpPr>
        <p:spPr>
          <a:xfrm>
            <a:off x="7239000" y="1066800"/>
            <a:ext cx="1295400" cy="457200"/>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5"/>
          <p:cNvSpPr txBox="1">
            <a:spLocks noGrp="1"/>
          </p:cNvSpPr>
          <p:nvPr>
            <p:ph type="title"/>
          </p:nvPr>
        </p:nvSpPr>
        <p:spPr>
          <a:xfrm>
            <a:off x="457200" y="333375"/>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300" i="0" u="none">
                <a:solidFill>
                  <a:schemeClr val="dk2"/>
                </a:solidFill>
                <a:latin typeface="Comfortaa"/>
                <a:ea typeface="Comfortaa"/>
                <a:cs typeface="Comfortaa"/>
                <a:sym typeface="Comfortaa"/>
              </a:rPr>
              <a:t>Why are children being screened?</a:t>
            </a:r>
            <a:endParaRPr sz="4300">
              <a:latin typeface="Comfortaa"/>
              <a:ea typeface="Comfortaa"/>
              <a:cs typeface="Comfortaa"/>
              <a:sym typeface="Comfortaa"/>
            </a:endParaRPr>
          </a:p>
        </p:txBody>
      </p:sp>
      <p:sp>
        <p:nvSpPr>
          <p:cNvPr id="146" name="Google Shape;146;p5"/>
          <p:cNvSpPr txBox="1">
            <a:spLocks noGrp="1"/>
          </p:cNvSpPr>
          <p:nvPr>
            <p:ph type="body" idx="1"/>
          </p:nvPr>
        </p:nvSpPr>
        <p:spPr>
          <a:xfrm>
            <a:off x="457200" y="1600200"/>
            <a:ext cx="8362950" cy="4530725"/>
          </a:xfrm>
          <a:prstGeom prst="rect">
            <a:avLst/>
          </a:prstGeom>
          <a:noFill/>
          <a:ln>
            <a:noFill/>
          </a:ln>
        </p:spPr>
        <p:txBody>
          <a:bodyPr spcFirstLastPara="1" wrap="square" lIns="91425" tIns="45700" rIns="91425" bIns="45700" anchor="t" anchorCtr="0">
            <a:noAutofit/>
          </a:bodyPr>
          <a:lstStyle/>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Every Year 1 child in the country will be taking the Phonics screening check in the same week in June.</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The aim of the check is to ensure that all children can read by the end of Year 2.</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It is to check their level at the end of Year 1 so support can be put into place during Year 2 if needed.</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The children who do not pass their screening check will do it again in Year 2.</a:t>
            </a:r>
            <a:endParaRPr>
              <a:latin typeface="Comfortaa"/>
              <a:ea typeface="Comfortaa"/>
              <a:cs typeface="Comfortaa"/>
              <a:sym typeface="Comfortaa"/>
            </a:endParaRPr>
          </a:p>
          <a:p>
            <a:pPr marL="457200" lvl="0" indent="-381000" algn="l" rtl="0">
              <a:lnSpc>
                <a:spcPct val="100000"/>
              </a:lnSpc>
              <a:spcBef>
                <a:spcPts val="0"/>
              </a:spcBef>
              <a:spcAft>
                <a:spcPts val="0"/>
              </a:spcAft>
              <a:buSzPts val="2400"/>
              <a:buFont typeface="Comfortaa"/>
              <a:buChar char="●"/>
            </a:pPr>
            <a:r>
              <a:rPr lang="en-US" sz="2400" i="0" u="none">
                <a:solidFill>
                  <a:schemeClr val="dk1"/>
                </a:solidFill>
                <a:latin typeface="Comfortaa"/>
                <a:ea typeface="Comfortaa"/>
                <a:cs typeface="Comfortaa"/>
                <a:sym typeface="Comfortaa"/>
              </a:rPr>
              <a:t>The check has been designed so that children wi</a:t>
            </a:r>
            <a:r>
              <a:rPr lang="en-US" sz="2400">
                <a:latin typeface="Comfortaa"/>
                <a:ea typeface="Comfortaa"/>
                <a:cs typeface="Comfortaa"/>
                <a:sym typeface="Comfortaa"/>
              </a:rPr>
              <a:t>th</a:t>
            </a:r>
            <a:r>
              <a:rPr lang="en-US" sz="2400" i="0" u="none">
                <a:solidFill>
                  <a:schemeClr val="dk1"/>
                </a:solidFill>
                <a:latin typeface="Comfortaa"/>
                <a:ea typeface="Comfortaa"/>
                <a:cs typeface="Comfortaa"/>
                <a:sym typeface="Comfortaa"/>
              </a:rPr>
              <a:t> different abilities can take part.</a:t>
            </a:r>
            <a:endParaRPr>
              <a:latin typeface="Comfortaa"/>
              <a:ea typeface="Comfortaa"/>
              <a:cs typeface="Comfortaa"/>
              <a:sym typeface="Comfortaa"/>
            </a:endParaRPr>
          </a:p>
          <a:p>
            <a:pPr marL="342900" lvl="0" indent="-342900" algn="l" rtl="0">
              <a:lnSpc>
                <a:spcPct val="100000"/>
              </a:lnSpc>
              <a:spcBef>
                <a:spcPts val="720"/>
              </a:spcBef>
              <a:spcAft>
                <a:spcPts val="0"/>
              </a:spcAft>
              <a:buSzPts val="2700"/>
              <a:buNone/>
            </a:pPr>
            <a:endParaRPr sz="3600" b="0" i="0" u="none">
              <a:solidFill>
                <a:schemeClr val="dk1"/>
              </a:solidFill>
              <a:latin typeface="Verdana"/>
              <a:ea typeface="Verdana"/>
              <a:cs typeface="Verdana"/>
              <a:sym typeface="Verdana"/>
            </a:endParaRPr>
          </a:p>
          <a:p>
            <a:pPr marL="342900" lvl="0" indent="-342900" algn="l" rtl="0">
              <a:lnSpc>
                <a:spcPct val="100000"/>
              </a:lnSpc>
              <a:spcBef>
                <a:spcPts val="720"/>
              </a:spcBef>
              <a:spcAft>
                <a:spcPts val="0"/>
              </a:spcAft>
              <a:buSzPts val="2700"/>
              <a:buNone/>
            </a:pPr>
            <a:r>
              <a:rPr lang="en-US" sz="3600" b="0" i="0" u="none">
                <a:solidFill>
                  <a:schemeClr val="dk1"/>
                </a:solidFill>
                <a:latin typeface="Verdana"/>
                <a:ea typeface="Verdana"/>
                <a:cs typeface="Verdana"/>
                <a:sym typeface="Verdana"/>
              </a:rPr>
              <a:t> </a:t>
            </a:r>
            <a:endParaRPr/>
          </a:p>
          <a:p>
            <a:pPr marL="342900" lvl="0" indent="-342900" algn="l" rtl="0">
              <a:lnSpc>
                <a:spcPct val="100000"/>
              </a:lnSpc>
              <a:spcBef>
                <a:spcPts val="720"/>
              </a:spcBef>
              <a:spcAft>
                <a:spcPts val="0"/>
              </a:spcAft>
              <a:buSzPts val="2700"/>
              <a:buNone/>
            </a:pPr>
            <a:r>
              <a:rPr lang="en-US" sz="3600" b="0" i="0" u="none">
                <a:solidFill>
                  <a:schemeClr val="dk1"/>
                </a:solidFill>
                <a:latin typeface="Verdana"/>
                <a:ea typeface="Verdana"/>
                <a:cs typeface="Verdana"/>
                <a:sym typeface="Verdana"/>
              </a:rPr>
              <a:t>                   </a:t>
            </a:r>
            <a:endParaRPr/>
          </a:p>
          <a:p>
            <a:pPr marL="342900" lvl="0" indent="-342900" algn="l" rtl="0">
              <a:lnSpc>
                <a:spcPct val="100000"/>
              </a:lnSpc>
              <a:spcBef>
                <a:spcPts val="720"/>
              </a:spcBef>
              <a:spcAft>
                <a:spcPts val="0"/>
              </a:spcAft>
              <a:buSzPts val="2700"/>
              <a:buNone/>
            </a:pPr>
            <a:endParaRPr sz="3600" b="0" i="0" u="none">
              <a:solidFill>
                <a:schemeClr val="dk1"/>
              </a:solidFill>
              <a:latin typeface="Verdana"/>
              <a:ea typeface="Verdana"/>
              <a:cs typeface="Verdana"/>
              <a:sym typeface="Verdana"/>
            </a:endParaRPr>
          </a:p>
          <a:p>
            <a:pPr marL="342900" lvl="0" indent="-342900" algn="l" rtl="0">
              <a:lnSpc>
                <a:spcPct val="100000"/>
              </a:lnSpc>
              <a:spcBef>
                <a:spcPts val="720"/>
              </a:spcBef>
              <a:spcAft>
                <a:spcPts val="0"/>
              </a:spcAft>
              <a:buSzPts val="2700"/>
              <a:buNone/>
            </a:pPr>
            <a:endParaRPr sz="3600" b="0" i="0" u="none">
              <a:solidFill>
                <a:schemeClr val="dk1"/>
              </a:solidFill>
              <a:latin typeface="Verdana"/>
              <a:ea typeface="Verdana"/>
              <a:cs typeface="Verdana"/>
              <a:sym typeface="Verdana"/>
            </a:endParaRPr>
          </a:p>
          <a:p>
            <a:pPr marL="342900" lvl="0" indent="-171450" algn="l" rtl="0">
              <a:lnSpc>
                <a:spcPct val="100000"/>
              </a:lnSpc>
              <a:spcBef>
                <a:spcPts val="720"/>
              </a:spcBef>
              <a:spcAft>
                <a:spcPts val="0"/>
              </a:spcAft>
              <a:buSzPts val="2700"/>
              <a:buNone/>
            </a:pPr>
            <a:endParaRPr sz="3600" b="0" i="0" u="none">
              <a:solidFill>
                <a:schemeClr val="dk1"/>
              </a:solidFill>
              <a:latin typeface="Verdana"/>
              <a:ea typeface="Verdana"/>
              <a:cs typeface="Verdana"/>
              <a:sym typeface="Verdan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6"/>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Phonics Screening Check </a:t>
            </a:r>
            <a:endParaRPr>
              <a:latin typeface="Comfortaa"/>
              <a:ea typeface="Comfortaa"/>
              <a:cs typeface="Comfortaa"/>
              <a:sym typeface="Comfortaa"/>
            </a:endParaRPr>
          </a:p>
        </p:txBody>
      </p:sp>
      <p:sp>
        <p:nvSpPr>
          <p:cNvPr id="153" name="Google Shape;153;p6"/>
          <p:cNvSpPr txBox="1">
            <a:spLocks noGrp="1"/>
          </p:cNvSpPr>
          <p:nvPr>
            <p:ph type="body" idx="1"/>
          </p:nvPr>
        </p:nvSpPr>
        <p:spPr>
          <a:xfrm>
            <a:off x="457200" y="1600200"/>
            <a:ext cx="8362950" cy="4530725"/>
          </a:xfrm>
          <a:prstGeom prst="rect">
            <a:avLst/>
          </a:prstGeom>
          <a:noFill/>
          <a:ln>
            <a:noFill/>
          </a:ln>
        </p:spPr>
        <p:txBody>
          <a:bodyPr spcFirstLastPara="1" wrap="square" lIns="91425" tIns="45700" rIns="91425" bIns="45700" anchor="t" anchorCtr="0">
            <a:noAutofit/>
          </a:bodyPr>
          <a:lstStyle/>
          <a:p>
            <a:pPr marL="457200" lvl="0" indent="-314325" algn="l" rtl="0">
              <a:lnSpc>
                <a:spcPct val="100000"/>
              </a:lnSpc>
              <a:spcBef>
                <a:spcPts val="0"/>
              </a:spcBef>
              <a:spcAft>
                <a:spcPts val="0"/>
              </a:spcAft>
              <a:buSzPts val="1350"/>
              <a:buFont typeface="Comfortaa"/>
              <a:buChar char="●"/>
            </a:pPr>
            <a:r>
              <a:rPr lang="en-US" sz="3200" i="0" u="none">
                <a:solidFill>
                  <a:schemeClr val="dk1"/>
                </a:solidFill>
                <a:latin typeface="Comfortaa"/>
                <a:ea typeface="Comfortaa"/>
                <a:cs typeface="Comfortaa"/>
                <a:sym typeface="Comfortaa"/>
              </a:rPr>
              <a:t> </a:t>
            </a:r>
            <a:r>
              <a:rPr lang="en-US" sz="2400" i="0" u="none">
                <a:solidFill>
                  <a:schemeClr val="dk1"/>
                </a:solidFill>
                <a:latin typeface="Comfortaa"/>
                <a:ea typeface="Comfortaa"/>
                <a:cs typeface="Comfortaa"/>
                <a:sym typeface="Comfortaa"/>
              </a:rPr>
              <a:t>Week beginning </a:t>
            </a:r>
            <a:r>
              <a:rPr lang="en-US" sz="2400">
                <a:latin typeface="Comfortaa"/>
                <a:ea typeface="Comfortaa"/>
                <a:cs typeface="Comfortaa"/>
                <a:sym typeface="Comfortaa"/>
              </a:rPr>
              <a:t>9</a:t>
            </a:r>
            <a:r>
              <a:rPr lang="en-US" sz="2400" i="0" u="none" baseline="30000">
                <a:solidFill>
                  <a:schemeClr val="dk1"/>
                </a:solidFill>
                <a:latin typeface="Comfortaa"/>
                <a:ea typeface="Comfortaa"/>
                <a:cs typeface="Comfortaa"/>
                <a:sym typeface="Comfortaa"/>
              </a:rPr>
              <a:t>th</a:t>
            </a:r>
            <a:r>
              <a:rPr lang="en-US" sz="2400" i="0" u="none">
                <a:solidFill>
                  <a:schemeClr val="dk1"/>
                </a:solidFill>
                <a:latin typeface="Comfortaa"/>
                <a:ea typeface="Comfortaa"/>
                <a:cs typeface="Comfortaa"/>
                <a:sym typeface="Comfortaa"/>
              </a:rPr>
              <a:t> June </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1:1 with an adult in a quiet room</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 40 words to read</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 Mixture of real words and alien words</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 Previous pass mark has been 32/40</a:t>
            </a:r>
            <a:endParaRPr>
              <a:latin typeface="Comfortaa"/>
              <a:ea typeface="Comfortaa"/>
              <a:cs typeface="Comfortaa"/>
              <a:sym typeface="Comfortaa"/>
            </a:endParaRPr>
          </a:p>
          <a:p>
            <a:pPr marL="457200" lvl="0" indent="-381000" algn="l" rtl="0">
              <a:lnSpc>
                <a:spcPct val="100000"/>
              </a:lnSpc>
              <a:spcBef>
                <a:spcPts val="0"/>
              </a:spcBef>
              <a:spcAft>
                <a:spcPts val="0"/>
              </a:spcAft>
              <a:buClr>
                <a:schemeClr val="dk1"/>
              </a:buClr>
              <a:buSzPts val="2400"/>
              <a:buFont typeface="Comfortaa"/>
              <a:buChar char="●"/>
            </a:pPr>
            <a:r>
              <a:rPr lang="en-US" sz="2400" i="0" u="none">
                <a:solidFill>
                  <a:schemeClr val="dk1"/>
                </a:solidFill>
                <a:latin typeface="Comfortaa"/>
                <a:ea typeface="Comfortaa"/>
                <a:cs typeface="Comfortaa"/>
                <a:sym typeface="Comfortaa"/>
              </a:rPr>
              <a:t>The children have been asked to do very similar tasks in Phonics lessons and we practise with them so it won’t be new for them.</a:t>
            </a:r>
            <a:endParaRPr sz="2000" i="0" u="none">
              <a:solidFill>
                <a:schemeClr val="dk1"/>
              </a:solidFill>
              <a:latin typeface="Comfortaa"/>
              <a:ea typeface="Comfortaa"/>
              <a:cs typeface="Comfortaa"/>
              <a:sym typeface="Comfortaa"/>
            </a:endParaRPr>
          </a:p>
          <a:p>
            <a:pPr marL="0" lvl="0" indent="0" algn="l" rtl="0">
              <a:lnSpc>
                <a:spcPct val="100000"/>
              </a:lnSpc>
              <a:spcBef>
                <a:spcPts val="480"/>
              </a:spcBef>
              <a:spcAft>
                <a:spcPts val="0"/>
              </a:spcAft>
              <a:buNone/>
            </a:pPr>
            <a:r>
              <a:rPr lang="en-US" sz="2400" i="0" u="sng">
                <a:solidFill>
                  <a:srgbClr val="0070C0"/>
                </a:solidFill>
                <a:latin typeface="Comfortaa"/>
                <a:ea typeface="Comfortaa"/>
                <a:cs typeface="Comfortaa"/>
                <a:sym typeface="Comfortaa"/>
              </a:rPr>
              <a:t>Key to success:</a:t>
            </a:r>
            <a:endParaRPr>
              <a:latin typeface="Comfortaa"/>
              <a:ea typeface="Comfortaa"/>
              <a:cs typeface="Comfortaa"/>
              <a:sym typeface="Comfortaa"/>
            </a:endParaRPr>
          </a:p>
          <a:p>
            <a:pPr marL="457200" lvl="0" indent="-381000" algn="l" rtl="0">
              <a:lnSpc>
                <a:spcPct val="100000"/>
              </a:lnSpc>
              <a:spcBef>
                <a:spcPts val="480"/>
              </a:spcBef>
              <a:spcAft>
                <a:spcPts val="0"/>
              </a:spcAft>
              <a:buClr>
                <a:srgbClr val="0070C0"/>
              </a:buClr>
              <a:buSzPts val="2400"/>
              <a:buFont typeface="Comfortaa"/>
              <a:buChar char="●"/>
            </a:pPr>
            <a:r>
              <a:rPr lang="en-US" sz="2400" i="0" u="none">
                <a:solidFill>
                  <a:srgbClr val="0070C0"/>
                </a:solidFill>
                <a:latin typeface="Comfortaa"/>
                <a:ea typeface="Comfortaa"/>
                <a:cs typeface="Comfortaa"/>
                <a:sym typeface="Comfortaa"/>
              </a:rPr>
              <a:t>Look for the special friends in the word first, draw sound buttons on, sound out the word and blend. </a:t>
            </a:r>
            <a:endParaRPr sz="2400" i="0" u="none">
              <a:solidFill>
                <a:schemeClr val="dk1"/>
              </a:solidFill>
              <a:latin typeface="Comfortaa"/>
              <a:ea typeface="Comfortaa"/>
              <a:cs typeface="Comfortaa"/>
              <a:sym typeface="Comfortaa"/>
            </a:endParaRPr>
          </a:p>
          <a:p>
            <a:pPr marL="457200" lvl="0" indent="0" algn="l" rtl="0">
              <a:lnSpc>
                <a:spcPct val="100000"/>
              </a:lnSpc>
              <a:spcBef>
                <a:spcPts val="720"/>
              </a:spcBef>
              <a:spcAft>
                <a:spcPts val="0"/>
              </a:spcAft>
              <a:buNone/>
            </a:pPr>
            <a:r>
              <a:rPr lang="en-US" sz="3600" b="0" i="0" u="none">
                <a:solidFill>
                  <a:schemeClr val="dk1"/>
                </a:solidFill>
                <a:latin typeface="Verdana"/>
                <a:ea typeface="Verdana"/>
                <a:cs typeface="Verdana"/>
                <a:sym typeface="Verdana"/>
              </a:rPr>
              <a:t> </a:t>
            </a:r>
            <a:endParaRPr/>
          </a:p>
          <a:p>
            <a:pPr marL="457200" lvl="0" indent="0" algn="l" rtl="0">
              <a:lnSpc>
                <a:spcPct val="100000"/>
              </a:lnSpc>
              <a:spcBef>
                <a:spcPts val="720"/>
              </a:spcBef>
              <a:spcAft>
                <a:spcPts val="0"/>
              </a:spcAft>
              <a:buNone/>
            </a:pPr>
            <a:r>
              <a:rPr lang="en-US" sz="3600" b="0" i="0" u="none">
                <a:solidFill>
                  <a:schemeClr val="dk1"/>
                </a:solidFill>
                <a:latin typeface="Verdana"/>
                <a:ea typeface="Verdana"/>
                <a:cs typeface="Verdana"/>
                <a:sym typeface="Verdana"/>
              </a:rPr>
              <a:t>                  </a:t>
            </a:r>
            <a:endParaRPr sz="3600" b="0" i="0" u="none">
              <a:solidFill>
                <a:schemeClr val="dk1"/>
              </a:solidFill>
              <a:latin typeface="Verdana"/>
              <a:ea typeface="Verdana"/>
              <a:cs typeface="Verdana"/>
              <a:sym typeface="Verdan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7"/>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Sound Buttons</a:t>
            </a:r>
            <a:endParaRPr>
              <a:latin typeface="Comfortaa"/>
              <a:ea typeface="Comfortaa"/>
              <a:cs typeface="Comfortaa"/>
              <a:sym typeface="Comfortaa"/>
            </a:endParaRPr>
          </a:p>
        </p:txBody>
      </p:sp>
      <p:sp>
        <p:nvSpPr>
          <p:cNvPr id="160" name="Google Shape;160;p7"/>
          <p:cNvSpPr txBox="1">
            <a:spLocks noGrp="1"/>
          </p:cNvSpPr>
          <p:nvPr>
            <p:ph type="body" idx="1"/>
          </p:nvPr>
        </p:nvSpPr>
        <p:spPr>
          <a:xfrm>
            <a:off x="457200" y="1600200"/>
            <a:ext cx="8362950" cy="4530725"/>
          </a:xfrm>
          <a:prstGeom prst="rect">
            <a:avLst/>
          </a:prstGeom>
          <a:noFill/>
          <a:ln>
            <a:noFill/>
          </a:ln>
        </p:spPr>
        <p:txBody>
          <a:bodyPr spcFirstLastPara="1" wrap="square" lIns="91425" tIns="45700" rIns="91425" bIns="45700" anchor="t" anchorCtr="0">
            <a:noAutofit/>
          </a:bodyPr>
          <a:lstStyle/>
          <a:p>
            <a:pPr marL="457200" lvl="0" indent="-444500" algn="l" rtl="0">
              <a:lnSpc>
                <a:spcPct val="100000"/>
              </a:lnSpc>
              <a:spcBef>
                <a:spcPts val="0"/>
              </a:spcBef>
              <a:spcAft>
                <a:spcPts val="0"/>
              </a:spcAft>
              <a:buClr>
                <a:schemeClr val="dk1"/>
              </a:buClr>
              <a:buSzPts val="3400"/>
              <a:buFont typeface="Comfortaa"/>
              <a:buChar char="●"/>
            </a:pPr>
            <a:r>
              <a:rPr lang="en-US" sz="3400" i="0" u="none">
                <a:solidFill>
                  <a:schemeClr val="dk1"/>
                </a:solidFill>
                <a:latin typeface="Comfortaa"/>
                <a:ea typeface="Comfortaa"/>
                <a:cs typeface="Comfortaa"/>
                <a:sym typeface="Comfortaa"/>
              </a:rPr>
              <a:t> Used to identify phonemes/sounds in words</a:t>
            </a:r>
            <a:endParaRPr sz="2600">
              <a:latin typeface="Comfortaa"/>
              <a:ea typeface="Comfortaa"/>
              <a:cs typeface="Comfortaa"/>
              <a:sym typeface="Comfortaa"/>
            </a:endParaRPr>
          </a:p>
          <a:p>
            <a:pPr marL="457200" lvl="0" indent="-444500" algn="l" rtl="0">
              <a:lnSpc>
                <a:spcPct val="100000"/>
              </a:lnSpc>
              <a:spcBef>
                <a:spcPts val="0"/>
              </a:spcBef>
              <a:spcAft>
                <a:spcPts val="0"/>
              </a:spcAft>
              <a:buClr>
                <a:schemeClr val="dk1"/>
              </a:buClr>
              <a:buSzPts val="3400"/>
              <a:buFont typeface="Comfortaa"/>
              <a:buChar char="●"/>
            </a:pPr>
            <a:r>
              <a:rPr lang="en-US" sz="3400" i="0" u="none">
                <a:solidFill>
                  <a:schemeClr val="dk1"/>
                </a:solidFill>
                <a:latin typeface="Comfortaa"/>
                <a:ea typeface="Comfortaa"/>
                <a:cs typeface="Comfortaa"/>
                <a:sym typeface="Comfortaa"/>
              </a:rPr>
              <a:t>Three different types</a:t>
            </a:r>
            <a:endParaRPr sz="2600">
              <a:latin typeface="Comfortaa"/>
              <a:ea typeface="Comfortaa"/>
              <a:cs typeface="Comfortaa"/>
              <a:sym typeface="Comfortaa"/>
            </a:endParaRPr>
          </a:p>
          <a:p>
            <a:pPr marL="342900" lvl="0" indent="-342900" algn="l" rtl="0">
              <a:lnSpc>
                <a:spcPct val="100000"/>
              </a:lnSpc>
              <a:spcBef>
                <a:spcPts val="720"/>
              </a:spcBef>
              <a:spcAft>
                <a:spcPts val="0"/>
              </a:spcAft>
              <a:buSzPts val="2700"/>
              <a:buNone/>
            </a:pPr>
            <a:endParaRPr sz="3600" b="0" i="0" u="none">
              <a:solidFill>
                <a:schemeClr val="dk1"/>
              </a:solidFill>
              <a:latin typeface="Verdana"/>
              <a:ea typeface="Verdana"/>
              <a:cs typeface="Verdana"/>
              <a:sym typeface="Verdana"/>
            </a:endParaRPr>
          </a:p>
          <a:p>
            <a:pPr marL="342900" lvl="0" indent="-342900" algn="l" rtl="0">
              <a:lnSpc>
                <a:spcPct val="100000"/>
              </a:lnSpc>
              <a:spcBef>
                <a:spcPts val="720"/>
              </a:spcBef>
              <a:spcAft>
                <a:spcPts val="0"/>
              </a:spcAft>
              <a:buSzPts val="2700"/>
              <a:buNone/>
            </a:pPr>
            <a:endParaRPr sz="3600" b="0" i="0" u="none">
              <a:solidFill>
                <a:schemeClr val="dk1"/>
              </a:solidFill>
              <a:latin typeface="Verdana"/>
              <a:ea typeface="Verdana"/>
              <a:cs typeface="Verdana"/>
              <a:sym typeface="Verdana"/>
            </a:endParaRPr>
          </a:p>
          <a:p>
            <a:pPr marL="342900" lvl="0" indent="-171450" algn="l" rtl="0">
              <a:lnSpc>
                <a:spcPct val="100000"/>
              </a:lnSpc>
              <a:spcBef>
                <a:spcPts val="720"/>
              </a:spcBef>
              <a:spcAft>
                <a:spcPts val="0"/>
              </a:spcAft>
              <a:buSzPts val="2700"/>
              <a:buNone/>
            </a:pPr>
            <a:endParaRPr sz="3600" b="0" i="0" u="none">
              <a:solidFill>
                <a:schemeClr val="dk1"/>
              </a:solidFill>
              <a:latin typeface="Verdana"/>
              <a:ea typeface="Verdana"/>
              <a:cs typeface="Verdana"/>
              <a:sym typeface="Verdana"/>
            </a:endParaRPr>
          </a:p>
        </p:txBody>
      </p:sp>
      <p:pic>
        <p:nvPicPr>
          <p:cNvPr id="161" name="Google Shape;161;p7"/>
          <p:cNvPicPr preferRelativeResize="0"/>
          <p:nvPr/>
        </p:nvPicPr>
        <p:blipFill rotWithShape="1">
          <a:blip r:embed="rId3">
            <a:alphaModFix/>
          </a:blip>
          <a:srcRect/>
          <a:stretch/>
        </p:blipFill>
        <p:spPr>
          <a:xfrm>
            <a:off x="496887" y="3573462"/>
            <a:ext cx="5083175" cy="2808287"/>
          </a:xfrm>
          <a:prstGeom prst="rect">
            <a:avLst/>
          </a:prstGeom>
          <a:noFill/>
          <a:ln>
            <a:noFill/>
          </a:ln>
        </p:spPr>
      </p:pic>
      <p:pic>
        <p:nvPicPr>
          <p:cNvPr id="162" name="Google Shape;162;p7"/>
          <p:cNvPicPr preferRelativeResize="0"/>
          <p:nvPr/>
        </p:nvPicPr>
        <p:blipFill rotWithShape="1">
          <a:blip r:embed="rId4">
            <a:alphaModFix/>
          </a:blip>
          <a:srcRect/>
          <a:stretch/>
        </p:blipFill>
        <p:spPr>
          <a:xfrm>
            <a:off x="6732587" y="3736975"/>
            <a:ext cx="1727200" cy="24796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8"/>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Real Words</a:t>
            </a:r>
            <a:endParaRPr>
              <a:latin typeface="Comfortaa"/>
              <a:ea typeface="Comfortaa"/>
              <a:cs typeface="Comfortaa"/>
              <a:sym typeface="Comfortaa"/>
            </a:endParaRPr>
          </a:p>
        </p:txBody>
      </p:sp>
      <p:sp>
        <p:nvSpPr>
          <p:cNvPr id="169" name="Google Shape;169;p8"/>
          <p:cNvSpPr txBox="1">
            <a:spLocks noGrp="1"/>
          </p:cNvSpPr>
          <p:nvPr>
            <p:ph type="body" idx="1"/>
          </p:nvPr>
        </p:nvSpPr>
        <p:spPr>
          <a:xfrm>
            <a:off x="457200" y="1600200"/>
            <a:ext cx="8229600" cy="46863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sz="2400" i="0" u="none">
                <a:solidFill>
                  <a:schemeClr val="dk1"/>
                </a:solidFill>
                <a:latin typeface="Comfortaa"/>
                <a:ea typeface="Comfortaa"/>
                <a:cs typeface="Comfortaa"/>
                <a:sym typeface="Comfortaa"/>
              </a:rPr>
              <a:t>Here are some examples of the words that were in the Phonics Screening Check in previous years.</a:t>
            </a:r>
            <a:endParaRPr>
              <a:latin typeface="Comfortaa"/>
              <a:ea typeface="Comfortaa"/>
              <a:cs typeface="Comfortaa"/>
              <a:sym typeface="Comfortaa"/>
            </a:endParaRPr>
          </a:p>
        </p:txBody>
      </p:sp>
      <p:pic>
        <p:nvPicPr>
          <p:cNvPr id="170" name="Google Shape;170;p8"/>
          <p:cNvPicPr preferRelativeResize="0"/>
          <p:nvPr/>
        </p:nvPicPr>
        <p:blipFill rotWithShape="1">
          <a:blip r:embed="rId3">
            <a:alphaModFix/>
          </a:blip>
          <a:srcRect/>
          <a:stretch/>
        </p:blipFill>
        <p:spPr>
          <a:xfrm>
            <a:off x="450850" y="2509837"/>
            <a:ext cx="3441700" cy="1300162"/>
          </a:xfrm>
          <a:prstGeom prst="rect">
            <a:avLst/>
          </a:prstGeom>
          <a:noFill/>
          <a:ln>
            <a:noFill/>
          </a:ln>
        </p:spPr>
      </p:pic>
      <p:pic>
        <p:nvPicPr>
          <p:cNvPr id="171" name="Google Shape;171;p8"/>
          <p:cNvPicPr preferRelativeResize="0"/>
          <p:nvPr/>
        </p:nvPicPr>
        <p:blipFill rotWithShape="1">
          <a:blip r:embed="rId4">
            <a:alphaModFix/>
          </a:blip>
          <a:srcRect/>
          <a:stretch/>
        </p:blipFill>
        <p:spPr>
          <a:xfrm>
            <a:off x="465137" y="3813175"/>
            <a:ext cx="3459162" cy="1296987"/>
          </a:xfrm>
          <a:prstGeom prst="rect">
            <a:avLst/>
          </a:prstGeom>
          <a:noFill/>
          <a:ln>
            <a:noFill/>
          </a:ln>
        </p:spPr>
      </p:pic>
      <p:pic>
        <p:nvPicPr>
          <p:cNvPr id="172" name="Google Shape;172;p8"/>
          <p:cNvPicPr preferRelativeResize="0"/>
          <p:nvPr/>
        </p:nvPicPr>
        <p:blipFill rotWithShape="1">
          <a:blip r:embed="rId5">
            <a:alphaModFix/>
          </a:blip>
          <a:srcRect/>
          <a:stretch/>
        </p:blipFill>
        <p:spPr>
          <a:xfrm>
            <a:off x="433387" y="5114925"/>
            <a:ext cx="3490912" cy="1296987"/>
          </a:xfrm>
          <a:prstGeom prst="rect">
            <a:avLst/>
          </a:prstGeom>
          <a:noFill/>
          <a:ln>
            <a:noFill/>
          </a:ln>
        </p:spPr>
      </p:pic>
      <p:pic>
        <p:nvPicPr>
          <p:cNvPr id="173" name="Google Shape;173;p8"/>
          <p:cNvPicPr preferRelativeResize="0"/>
          <p:nvPr/>
        </p:nvPicPr>
        <p:blipFill rotWithShape="1">
          <a:blip r:embed="rId6">
            <a:alphaModFix/>
          </a:blip>
          <a:srcRect/>
          <a:stretch/>
        </p:blipFill>
        <p:spPr>
          <a:xfrm>
            <a:off x="4932362" y="2492375"/>
            <a:ext cx="3459162" cy="1317625"/>
          </a:xfrm>
          <a:prstGeom prst="rect">
            <a:avLst/>
          </a:prstGeom>
          <a:noFill/>
          <a:ln>
            <a:noFill/>
          </a:ln>
        </p:spPr>
      </p:pic>
      <p:pic>
        <p:nvPicPr>
          <p:cNvPr id="174" name="Google Shape;174;p8"/>
          <p:cNvPicPr preferRelativeResize="0"/>
          <p:nvPr/>
        </p:nvPicPr>
        <p:blipFill rotWithShape="1">
          <a:blip r:embed="rId7">
            <a:alphaModFix/>
          </a:blip>
          <a:srcRect/>
          <a:stretch/>
        </p:blipFill>
        <p:spPr>
          <a:xfrm>
            <a:off x="4967287" y="3814762"/>
            <a:ext cx="3427412" cy="1304925"/>
          </a:xfrm>
          <a:prstGeom prst="rect">
            <a:avLst/>
          </a:prstGeom>
          <a:noFill/>
          <a:ln>
            <a:noFill/>
          </a:ln>
        </p:spPr>
      </p:pic>
      <p:pic>
        <p:nvPicPr>
          <p:cNvPr id="175" name="Google Shape;175;p8"/>
          <p:cNvPicPr preferRelativeResize="0"/>
          <p:nvPr/>
        </p:nvPicPr>
        <p:blipFill rotWithShape="1">
          <a:blip r:embed="rId8">
            <a:alphaModFix/>
          </a:blip>
          <a:srcRect/>
          <a:stretch/>
        </p:blipFill>
        <p:spPr>
          <a:xfrm>
            <a:off x="4967287" y="5119687"/>
            <a:ext cx="3489325" cy="132873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9"/>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What are Alien Words?</a:t>
            </a:r>
            <a:endParaRPr>
              <a:latin typeface="Comfortaa"/>
              <a:ea typeface="Comfortaa"/>
              <a:cs typeface="Comfortaa"/>
              <a:sym typeface="Comfortaa"/>
            </a:endParaRPr>
          </a:p>
        </p:txBody>
      </p:sp>
      <p:sp>
        <p:nvSpPr>
          <p:cNvPr id="182" name="Google Shape;182;p9"/>
          <p:cNvSpPr txBox="1">
            <a:spLocks noGrp="1"/>
          </p:cNvSpPr>
          <p:nvPr>
            <p:ph type="body" idx="1"/>
          </p:nvPr>
        </p:nvSpPr>
        <p:spPr>
          <a:xfrm>
            <a:off x="457200" y="1600200"/>
            <a:ext cx="8229600" cy="46863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sz="1800" i="0" u="none">
                <a:solidFill>
                  <a:schemeClr val="dk1"/>
                </a:solidFill>
                <a:latin typeface="Comfortaa"/>
                <a:ea typeface="Comfortaa"/>
                <a:cs typeface="Comfortaa"/>
                <a:sym typeface="Comfortaa"/>
              </a:rPr>
              <a:t>Words that must be decoded through application of phonic skills. These words do not make sense. Children make call these words </a:t>
            </a:r>
            <a:r>
              <a:rPr lang="en-US" sz="1800" i="1" u="none">
                <a:solidFill>
                  <a:schemeClr val="dk1"/>
                </a:solidFill>
                <a:latin typeface="Comfortaa"/>
                <a:ea typeface="Comfortaa"/>
                <a:cs typeface="Comfortaa"/>
                <a:sym typeface="Comfortaa"/>
              </a:rPr>
              <a:t>alien words </a:t>
            </a:r>
            <a:r>
              <a:rPr lang="en-US" sz="1800" i="0" u="none">
                <a:solidFill>
                  <a:schemeClr val="dk1"/>
                </a:solidFill>
                <a:latin typeface="Comfortaa"/>
                <a:ea typeface="Comfortaa"/>
                <a:cs typeface="Comfortaa"/>
                <a:sym typeface="Comfortaa"/>
              </a:rPr>
              <a:t>or </a:t>
            </a:r>
            <a:r>
              <a:rPr lang="en-US" sz="1800" i="1" u="none">
                <a:solidFill>
                  <a:schemeClr val="dk1"/>
                </a:solidFill>
                <a:latin typeface="Comfortaa"/>
                <a:ea typeface="Comfortaa"/>
                <a:cs typeface="Comfortaa"/>
                <a:sym typeface="Comfortaa"/>
              </a:rPr>
              <a:t>nonsense words</a:t>
            </a:r>
            <a:r>
              <a:rPr lang="en-US" sz="1800" i="0" u="none">
                <a:solidFill>
                  <a:schemeClr val="dk1"/>
                </a:solidFill>
                <a:latin typeface="Comfortaa"/>
                <a:ea typeface="Comfortaa"/>
                <a:cs typeface="Comfortaa"/>
                <a:sym typeface="Comfortaa"/>
              </a:rPr>
              <a:t>. Th</a:t>
            </a:r>
            <a:r>
              <a:rPr lang="en-US" sz="1800">
                <a:latin typeface="Comfortaa"/>
                <a:ea typeface="Comfortaa"/>
                <a:cs typeface="Comfortaa"/>
                <a:sym typeface="Comfortaa"/>
              </a:rPr>
              <a:t>ese</a:t>
            </a:r>
            <a:r>
              <a:rPr lang="en-US" sz="1800" i="0" u="none">
                <a:solidFill>
                  <a:schemeClr val="dk1"/>
                </a:solidFill>
                <a:latin typeface="Comfortaa"/>
                <a:ea typeface="Comfortaa"/>
                <a:cs typeface="Comfortaa"/>
                <a:sym typeface="Comfortaa"/>
              </a:rPr>
              <a:t> will be clear to your child during the phonics screening test</a:t>
            </a:r>
            <a:r>
              <a:rPr lang="en-US" sz="1800">
                <a:latin typeface="Comfortaa"/>
                <a:ea typeface="Comfortaa"/>
                <a:cs typeface="Comfortaa"/>
                <a:sym typeface="Comfortaa"/>
              </a:rPr>
              <a:t> so they know what is an alien word and what is not. </a:t>
            </a:r>
            <a:endParaRPr sz="2200">
              <a:latin typeface="Comfortaa"/>
              <a:ea typeface="Comfortaa"/>
              <a:cs typeface="Comfortaa"/>
              <a:sym typeface="Comfortaa"/>
            </a:endParaRPr>
          </a:p>
        </p:txBody>
      </p:sp>
      <p:pic>
        <p:nvPicPr>
          <p:cNvPr id="183" name="Google Shape;183;p9"/>
          <p:cNvPicPr preferRelativeResize="0"/>
          <p:nvPr/>
        </p:nvPicPr>
        <p:blipFill rotWithShape="1">
          <a:blip r:embed="rId3">
            <a:alphaModFix/>
          </a:blip>
          <a:srcRect/>
          <a:stretch/>
        </p:blipFill>
        <p:spPr>
          <a:xfrm>
            <a:off x="539750" y="3030537"/>
            <a:ext cx="3168650" cy="1190625"/>
          </a:xfrm>
          <a:prstGeom prst="rect">
            <a:avLst/>
          </a:prstGeom>
          <a:noFill/>
          <a:ln>
            <a:noFill/>
          </a:ln>
        </p:spPr>
      </p:pic>
      <p:pic>
        <p:nvPicPr>
          <p:cNvPr id="184" name="Google Shape;184;p9"/>
          <p:cNvPicPr preferRelativeResize="0"/>
          <p:nvPr/>
        </p:nvPicPr>
        <p:blipFill rotWithShape="1">
          <a:blip r:embed="rId4">
            <a:alphaModFix/>
          </a:blip>
          <a:srcRect/>
          <a:stretch/>
        </p:blipFill>
        <p:spPr>
          <a:xfrm>
            <a:off x="539750" y="4221162"/>
            <a:ext cx="3168650" cy="1222375"/>
          </a:xfrm>
          <a:prstGeom prst="rect">
            <a:avLst/>
          </a:prstGeom>
          <a:noFill/>
          <a:ln>
            <a:noFill/>
          </a:ln>
        </p:spPr>
      </p:pic>
      <p:pic>
        <p:nvPicPr>
          <p:cNvPr id="185" name="Google Shape;185;p9"/>
          <p:cNvPicPr preferRelativeResize="0"/>
          <p:nvPr/>
        </p:nvPicPr>
        <p:blipFill rotWithShape="1">
          <a:blip r:embed="rId5">
            <a:alphaModFix/>
          </a:blip>
          <a:srcRect/>
          <a:stretch/>
        </p:blipFill>
        <p:spPr>
          <a:xfrm>
            <a:off x="539750" y="5416550"/>
            <a:ext cx="3168650" cy="1211262"/>
          </a:xfrm>
          <a:prstGeom prst="rect">
            <a:avLst/>
          </a:prstGeom>
          <a:noFill/>
          <a:ln>
            <a:noFill/>
          </a:ln>
        </p:spPr>
      </p:pic>
      <p:pic>
        <p:nvPicPr>
          <p:cNvPr id="186" name="Google Shape;186;p9"/>
          <p:cNvPicPr preferRelativeResize="0"/>
          <p:nvPr/>
        </p:nvPicPr>
        <p:blipFill rotWithShape="1">
          <a:blip r:embed="rId6">
            <a:alphaModFix/>
          </a:blip>
          <a:srcRect/>
          <a:stretch/>
        </p:blipFill>
        <p:spPr>
          <a:xfrm>
            <a:off x="5076825" y="3016250"/>
            <a:ext cx="3200400" cy="1204912"/>
          </a:xfrm>
          <a:prstGeom prst="rect">
            <a:avLst/>
          </a:prstGeom>
          <a:noFill/>
          <a:ln>
            <a:noFill/>
          </a:ln>
        </p:spPr>
      </p:pic>
      <p:pic>
        <p:nvPicPr>
          <p:cNvPr id="187" name="Google Shape;187;p9"/>
          <p:cNvPicPr preferRelativeResize="0"/>
          <p:nvPr/>
        </p:nvPicPr>
        <p:blipFill rotWithShape="1">
          <a:blip r:embed="rId7">
            <a:alphaModFix/>
          </a:blip>
          <a:srcRect/>
          <a:stretch/>
        </p:blipFill>
        <p:spPr>
          <a:xfrm>
            <a:off x="5076825" y="4241800"/>
            <a:ext cx="3173412" cy="1201737"/>
          </a:xfrm>
          <a:prstGeom prst="rect">
            <a:avLst/>
          </a:prstGeom>
          <a:noFill/>
          <a:ln>
            <a:noFill/>
          </a:ln>
        </p:spPr>
      </p:pic>
      <p:pic>
        <p:nvPicPr>
          <p:cNvPr id="188" name="Google Shape;188;p9"/>
          <p:cNvPicPr preferRelativeResize="0"/>
          <p:nvPr/>
        </p:nvPicPr>
        <p:blipFill rotWithShape="1">
          <a:blip r:embed="rId8">
            <a:alphaModFix/>
          </a:blip>
          <a:srcRect/>
          <a:stretch/>
        </p:blipFill>
        <p:spPr>
          <a:xfrm>
            <a:off x="4991100" y="5443537"/>
            <a:ext cx="3259137" cy="11953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0"/>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How can you help your child?</a:t>
            </a:r>
            <a:endParaRPr>
              <a:latin typeface="Comfortaa"/>
              <a:ea typeface="Comfortaa"/>
              <a:cs typeface="Comfortaa"/>
              <a:sym typeface="Comfortaa"/>
            </a:endParaRPr>
          </a:p>
        </p:txBody>
      </p:sp>
      <p:sp>
        <p:nvSpPr>
          <p:cNvPr id="195" name="Google Shape;195;p10"/>
          <p:cNvSpPr txBox="1">
            <a:spLocks noGrp="1"/>
          </p:cNvSpPr>
          <p:nvPr>
            <p:ph type="body" idx="1"/>
          </p:nvPr>
        </p:nvSpPr>
        <p:spPr>
          <a:xfrm>
            <a:off x="457200" y="1600200"/>
            <a:ext cx="8229600" cy="4686300"/>
          </a:xfrm>
          <a:prstGeom prst="rect">
            <a:avLst/>
          </a:prstGeom>
          <a:noFill/>
          <a:ln>
            <a:noFill/>
          </a:ln>
        </p:spPr>
        <p:txBody>
          <a:bodyPr spcFirstLastPara="1" wrap="square" lIns="91425" tIns="45700" rIns="91425" bIns="45700" anchor="t" anchorCtr="0">
            <a:noAutofit/>
          </a:bodyPr>
          <a:lstStyle/>
          <a:p>
            <a:pPr marL="342900" lvl="0" indent="-330200" algn="l" rtl="0">
              <a:lnSpc>
                <a:spcPct val="100000"/>
              </a:lnSpc>
              <a:spcBef>
                <a:spcPts val="0"/>
              </a:spcBef>
              <a:spcAft>
                <a:spcPts val="0"/>
              </a:spcAft>
              <a:buClr>
                <a:schemeClr val="lt2"/>
              </a:buClr>
              <a:buSzPts val="1300"/>
              <a:buFont typeface="Comfortaa"/>
              <a:buChar char="●"/>
            </a:pPr>
            <a:r>
              <a:rPr lang="en-US" sz="1800" i="0" u="none">
                <a:solidFill>
                  <a:schemeClr val="dk1"/>
                </a:solidFill>
                <a:latin typeface="Comfortaa"/>
                <a:ea typeface="Comfortaa"/>
                <a:cs typeface="Comfortaa"/>
                <a:sym typeface="Comfortaa"/>
              </a:rPr>
              <a:t>Familiarise yourself with the sounds</a:t>
            </a:r>
            <a:endParaRPr sz="2600">
              <a:latin typeface="Comfortaa"/>
              <a:ea typeface="Comfortaa"/>
              <a:cs typeface="Comfortaa"/>
              <a:sym typeface="Comfortaa"/>
            </a:endParaRPr>
          </a:p>
          <a:p>
            <a:pPr marL="342900" lvl="0" indent="-330200" algn="l" rtl="0">
              <a:lnSpc>
                <a:spcPct val="100000"/>
              </a:lnSpc>
              <a:spcBef>
                <a:spcPts val="400"/>
              </a:spcBef>
              <a:spcAft>
                <a:spcPts val="0"/>
              </a:spcAft>
              <a:buClr>
                <a:schemeClr val="lt2"/>
              </a:buClr>
              <a:buSzPts val="1300"/>
              <a:buFont typeface="Comfortaa"/>
              <a:buChar char="●"/>
            </a:pPr>
            <a:r>
              <a:rPr lang="en-US" sz="1800" i="0" u="none">
                <a:solidFill>
                  <a:schemeClr val="dk1"/>
                </a:solidFill>
                <a:latin typeface="Comfortaa"/>
                <a:ea typeface="Comfortaa"/>
                <a:cs typeface="Comfortaa"/>
                <a:sym typeface="Comfortaa"/>
              </a:rPr>
              <a:t>Familiarise yourself with the sayings that accompany the sounds </a:t>
            </a:r>
            <a:r>
              <a:rPr lang="en-US" sz="1800" i="1" u="none">
                <a:solidFill>
                  <a:schemeClr val="dk1"/>
                </a:solidFill>
                <a:latin typeface="Comfortaa"/>
                <a:ea typeface="Comfortaa"/>
                <a:cs typeface="Comfortaa"/>
                <a:sym typeface="Comfortaa"/>
              </a:rPr>
              <a:t>er – better letter</a:t>
            </a:r>
            <a:r>
              <a:rPr lang="en-US" sz="1800" i="0" u="none">
                <a:solidFill>
                  <a:schemeClr val="dk1"/>
                </a:solidFill>
                <a:latin typeface="Comfortaa"/>
                <a:ea typeface="Comfortaa"/>
                <a:cs typeface="Comfortaa"/>
                <a:sym typeface="Comfortaa"/>
              </a:rPr>
              <a:t>, </a:t>
            </a:r>
            <a:r>
              <a:rPr lang="en-US" sz="1800" i="1" u="none">
                <a:solidFill>
                  <a:schemeClr val="dk1"/>
                </a:solidFill>
                <a:latin typeface="Comfortaa"/>
                <a:ea typeface="Comfortaa"/>
                <a:cs typeface="Comfortaa"/>
                <a:sym typeface="Comfortaa"/>
              </a:rPr>
              <a:t>ir – whirl and twirl</a:t>
            </a:r>
            <a:r>
              <a:rPr lang="en-US" sz="1800" i="0" u="none">
                <a:solidFill>
                  <a:schemeClr val="dk1"/>
                </a:solidFill>
                <a:latin typeface="Comfortaa"/>
                <a:ea typeface="Comfortaa"/>
                <a:cs typeface="Comfortaa"/>
                <a:sym typeface="Comfortaa"/>
              </a:rPr>
              <a:t>, </a:t>
            </a:r>
            <a:r>
              <a:rPr lang="en-US" sz="1800" i="1" u="none">
                <a:solidFill>
                  <a:schemeClr val="dk1"/>
                </a:solidFill>
                <a:latin typeface="Comfortaa"/>
                <a:ea typeface="Comfortaa"/>
                <a:cs typeface="Comfortaa"/>
                <a:sym typeface="Comfortaa"/>
              </a:rPr>
              <a:t>ur – nurse with a purse</a:t>
            </a:r>
            <a:endParaRPr sz="2600">
              <a:latin typeface="Comfortaa"/>
              <a:ea typeface="Comfortaa"/>
              <a:cs typeface="Comfortaa"/>
              <a:sym typeface="Comfortaa"/>
            </a:endParaRPr>
          </a:p>
          <a:p>
            <a:pPr marL="342900" lvl="0" indent="-330200" algn="l" rtl="0">
              <a:lnSpc>
                <a:spcPct val="100000"/>
              </a:lnSpc>
              <a:spcBef>
                <a:spcPts val="400"/>
              </a:spcBef>
              <a:spcAft>
                <a:spcPts val="0"/>
              </a:spcAft>
              <a:buClr>
                <a:schemeClr val="lt2"/>
              </a:buClr>
              <a:buSzPts val="1300"/>
              <a:buFont typeface="Comfortaa"/>
              <a:buChar char="●"/>
            </a:pPr>
            <a:r>
              <a:rPr lang="en-US" sz="1800" i="0" u="none">
                <a:solidFill>
                  <a:schemeClr val="dk1"/>
                </a:solidFill>
                <a:latin typeface="Comfortaa"/>
                <a:ea typeface="Comfortaa"/>
                <a:cs typeface="Comfortaa"/>
                <a:sym typeface="Comfortaa"/>
              </a:rPr>
              <a:t>By saying the sounds as pure sounds – no ‘errrrr’</a:t>
            </a:r>
            <a:endParaRPr sz="2600">
              <a:latin typeface="Comfortaa"/>
              <a:ea typeface="Comfortaa"/>
              <a:cs typeface="Comfortaa"/>
              <a:sym typeface="Comfortaa"/>
            </a:endParaRPr>
          </a:p>
          <a:p>
            <a:pPr marL="342900" lvl="0" indent="-330200" algn="l" rtl="0">
              <a:lnSpc>
                <a:spcPct val="100000"/>
              </a:lnSpc>
              <a:spcBef>
                <a:spcPts val="400"/>
              </a:spcBef>
              <a:spcAft>
                <a:spcPts val="0"/>
              </a:spcAft>
              <a:buClr>
                <a:schemeClr val="lt2"/>
              </a:buClr>
              <a:buSzPts val="1300"/>
              <a:buFont typeface="Comfortaa"/>
              <a:buChar char="●"/>
            </a:pPr>
            <a:r>
              <a:rPr lang="en-US" sz="1800" i="0" u="none">
                <a:solidFill>
                  <a:schemeClr val="dk1"/>
                </a:solidFill>
                <a:latin typeface="Comfortaa"/>
                <a:ea typeface="Comfortaa"/>
                <a:cs typeface="Comfortaa"/>
                <a:sym typeface="Comfortaa"/>
              </a:rPr>
              <a:t>Understanding special friend sounds</a:t>
            </a:r>
            <a:endParaRPr sz="2600">
              <a:latin typeface="Comfortaa"/>
              <a:ea typeface="Comfortaa"/>
              <a:cs typeface="Comfortaa"/>
              <a:sym typeface="Comfortaa"/>
            </a:endParaRPr>
          </a:p>
          <a:p>
            <a:pPr marL="342900" lvl="0" indent="-330200" algn="l" rtl="0">
              <a:lnSpc>
                <a:spcPct val="100000"/>
              </a:lnSpc>
              <a:spcBef>
                <a:spcPts val="400"/>
              </a:spcBef>
              <a:spcAft>
                <a:spcPts val="0"/>
              </a:spcAft>
              <a:buClr>
                <a:schemeClr val="lt2"/>
              </a:buClr>
              <a:buSzPts val="1300"/>
              <a:buFont typeface="Comfortaa"/>
              <a:buChar char="●"/>
            </a:pPr>
            <a:r>
              <a:rPr lang="en-US" sz="1800" i="0" u="none">
                <a:solidFill>
                  <a:schemeClr val="dk1"/>
                </a:solidFill>
                <a:latin typeface="Comfortaa"/>
                <a:ea typeface="Comfortaa"/>
                <a:cs typeface="Comfortaa"/>
                <a:sym typeface="Comfortaa"/>
              </a:rPr>
              <a:t>Look for any special friends in words first </a:t>
            </a:r>
            <a:endParaRPr sz="2600">
              <a:latin typeface="Comfortaa"/>
              <a:ea typeface="Comfortaa"/>
              <a:cs typeface="Comfortaa"/>
              <a:sym typeface="Comfortaa"/>
            </a:endParaRPr>
          </a:p>
          <a:p>
            <a:pPr marL="342900" lvl="0" indent="-330200" algn="l" rtl="0">
              <a:lnSpc>
                <a:spcPct val="100000"/>
              </a:lnSpc>
              <a:spcBef>
                <a:spcPts val="400"/>
              </a:spcBef>
              <a:spcAft>
                <a:spcPts val="0"/>
              </a:spcAft>
              <a:buClr>
                <a:schemeClr val="lt2"/>
              </a:buClr>
              <a:buSzPts val="1300"/>
              <a:buFont typeface="Comfortaa"/>
              <a:buChar char="●"/>
            </a:pPr>
            <a:r>
              <a:rPr lang="en-US" sz="1800" i="0" u="none">
                <a:solidFill>
                  <a:schemeClr val="dk1"/>
                </a:solidFill>
                <a:latin typeface="Comfortaa"/>
                <a:ea typeface="Comfortaa"/>
                <a:cs typeface="Comfortaa"/>
                <a:sym typeface="Comfortaa"/>
              </a:rPr>
              <a:t>Draw the sound buttons underneath </a:t>
            </a:r>
            <a:endParaRPr sz="2600">
              <a:latin typeface="Comfortaa"/>
              <a:ea typeface="Comfortaa"/>
              <a:cs typeface="Comfortaa"/>
              <a:sym typeface="Comfortaa"/>
            </a:endParaRPr>
          </a:p>
          <a:p>
            <a:pPr marL="342900" lvl="0" indent="-330200" algn="l" rtl="0">
              <a:lnSpc>
                <a:spcPct val="100000"/>
              </a:lnSpc>
              <a:spcBef>
                <a:spcPts val="400"/>
              </a:spcBef>
              <a:spcAft>
                <a:spcPts val="0"/>
              </a:spcAft>
              <a:buClr>
                <a:schemeClr val="lt2"/>
              </a:buClr>
              <a:buSzPts val="1300"/>
              <a:buFont typeface="Comfortaa"/>
              <a:buChar char="●"/>
            </a:pPr>
            <a:r>
              <a:rPr lang="en-US" sz="1800" i="0" u="none">
                <a:solidFill>
                  <a:schemeClr val="dk1"/>
                </a:solidFill>
                <a:latin typeface="Comfortaa"/>
                <a:ea typeface="Comfortaa"/>
                <a:cs typeface="Comfortaa"/>
                <a:sym typeface="Comfortaa"/>
              </a:rPr>
              <a:t>Breaking down longer words into their syllables e.g.</a:t>
            </a:r>
            <a:r>
              <a:rPr lang="en-US" sz="2600">
                <a:latin typeface="Comfortaa"/>
                <a:ea typeface="Comfortaa"/>
                <a:cs typeface="Comfortaa"/>
                <a:sym typeface="Comfortaa"/>
              </a:rPr>
              <a:t> </a:t>
            </a:r>
            <a:r>
              <a:rPr lang="en-US" sz="1800" i="0" u="none">
                <a:solidFill>
                  <a:schemeClr val="dk1"/>
                </a:solidFill>
                <a:latin typeface="Comfortaa"/>
                <a:ea typeface="Comfortaa"/>
                <a:cs typeface="Comfortaa"/>
                <a:sym typeface="Comfortaa"/>
              </a:rPr>
              <a:t>chapter.</a:t>
            </a:r>
            <a:endParaRPr sz="2600">
              <a:latin typeface="Comfortaa"/>
              <a:ea typeface="Comfortaa"/>
              <a:cs typeface="Comfortaa"/>
              <a:sym typeface="Comfortaa"/>
            </a:endParaRPr>
          </a:p>
          <a:p>
            <a:pPr marL="342900" lvl="0" indent="-342900" algn="l" rtl="0">
              <a:lnSpc>
                <a:spcPct val="100000"/>
              </a:lnSpc>
              <a:spcBef>
                <a:spcPts val="400"/>
              </a:spcBef>
              <a:spcAft>
                <a:spcPts val="0"/>
              </a:spcAft>
              <a:buSzPts val="1500"/>
              <a:buNone/>
            </a:pPr>
            <a:endParaRPr sz="1800" i="0" u="none">
              <a:solidFill>
                <a:schemeClr val="dk1"/>
              </a:solidFill>
              <a:latin typeface="Comfortaa"/>
              <a:ea typeface="Comfortaa"/>
              <a:cs typeface="Comfortaa"/>
              <a:sym typeface="Comfortaa"/>
            </a:endParaRPr>
          </a:p>
          <a:p>
            <a:pPr marL="342900" lvl="0" indent="-342900" algn="l" rtl="0">
              <a:lnSpc>
                <a:spcPct val="100000"/>
              </a:lnSpc>
              <a:spcBef>
                <a:spcPts val="400"/>
              </a:spcBef>
              <a:spcAft>
                <a:spcPts val="0"/>
              </a:spcAft>
              <a:buSzPts val="1500"/>
              <a:buNone/>
            </a:pPr>
            <a:r>
              <a:rPr lang="en-US" sz="1800" i="1" u="none">
                <a:solidFill>
                  <a:schemeClr val="dk1"/>
                </a:solidFill>
                <a:latin typeface="Comfortaa"/>
                <a:ea typeface="Comfortaa"/>
                <a:cs typeface="Comfortaa"/>
                <a:sym typeface="Comfortaa"/>
              </a:rPr>
              <a:t>Continue reading with your children each night which will encourage them to sound out words, ask questions about the story. This Phonics check does not include comprehension about stories.</a:t>
            </a:r>
            <a:endParaRPr sz="2600">
              <a:latin typeface="Comfortaa"/>
              <a:ea typeface="Comfortaa"/>
              <a:cs typeface="Comfortaa"/>
              <a:sym typeface="Comfortaa"/>
            </a:endParaRPr>
          </a:p>
          <a:p>
            <a:pPr marL="342900" lvl="0" indent="-342900" algn="l" rtl="0">
              <a:lnSpc>
                <a:spcPct val="100000"/>
              </a:lnSpc>
              <a:spcBef>
                <a:spcPts val="480"/>
              </a:spcBef>
              <a:spcAft>
                <a:spcPts val="0"/>
              </a:spcAft>
              <a:buSzPts val="1800"/>
              <a:buNone/>
            </a:pPr>
            <a:r>
              <a:rPr lang="en-US" sz="2200" i="1" u="none">
                <a:solidFill>
                  <a:schemeClr val="accent1"/>
                </a:solidFill>
                <a:latin typeface="Comfortaa"/>
                <a:ea typeface="Comfortaa"/>
                <a:cs typeface="Comfortaa"/>
                <a:sym typeface="Comfortaa"/>
              </a:rPr>
              <a:t>Most importantly, enjoy reading together!</a:t>
            </a:r>
            <a:endParaRPr sz="2600">
              <a:latin typeface="Comfortaa"/>
              <a:ea typeface="Comfortaa"/>
              <a:cs typeface="Comfortaa"/>
              <a:sym typeface="Comfortaa"/>
            </a:endParaRPr>
          </a:p>
          <a:p>
            <a:pPr marL="342900" lvl="0" indent="-228600" algn="l" rtl="0">
              <a:lnSpc>
                <a:spcPct val="100000"/>
              </a:lnSpc>
              <a:spcBef>
                <a:spcPts val="480"/>
              </a:spcBef>
              <a:spcAft>
                <a:spcPts val="0"/>
              </a:spcAft>
              <a:buSzPts val="1800"/>
              <a:buNone/>
            </a:pPr>
            <a:endParaRPr sz="2400" b="0" i="1" u="none">
              <a:solidFill>
                <a:schemeClr val="accen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11"/>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Useful Websites</a:t>
            </a:r>
            <a:endParaRPr>
              <a:latin typeface="Comfortaa"/>
              <a:ea typeface="Comfortaa"/>
              <a:cs typeface="Comfortaa"/>
              <a:sym typeface="Comfortaa"/>
            </a:endParaRPr>
          </a:p>
        </p:txBody>
      </p:sp>
      <p:sp>
        <p:nvSpPr>
          <p:cNvPr id="202" name="Google Shape;202;p11"/>
          <p:cNvSpPr txBox="1">
            <a:spLocks noGrp="1"/>
          </p:cNvSpPr>
          <p:nvPr>
            <p:ph type="body" idx="1"/>
          </p:nvPr>
        </p:nvSpPr>
        <p:spPr>
          <a:xfrm>
            <a:off x="395287" y="1557337"/>
            <a:ext cx="8229600" cy="4686300"/>
          </a:xfrm>
          <a:prstGeom prst="rect">
            <a:avLst/>
          </a:prstGeom>
          <a:noFill/>
          <a:ln>
            <a:noFill/>
          </a:ln>
        </p:spPr>
        <p:txBody>
          <a:bodyPr spcFirstLastPara="1" wrap="square" lIns="91425" tIns="45700" rIns="91425" bIns="45700" anchor="t" anchorCtr="0">
            <a:noAutofit/>
          </a:bodyPr>
          <a:lstStyle/>
          <a:p>
            <a:pPr marL="342900" lvl="0" indent="-317500" algn="l" rtl="0">
              <a:lnSpc>
                <a:spcPct val="100000"/>
              </a:lnSpc>
              <a:spcBef>
                <a:spcPts val="0"/>
              </a:spcBef>
              <a:spcAft>
                <a:spcPts val="0"/>
              </a:spcAft>
              <a:buClr>
                <a:schemeClr val="lt2"/>
              </a:buClr>
              <a:buSzPts val="1700"/>
              <a:buFont typeface="Comfortaa"/>
              <a:buChar char="●"/>
            </a:pPr>
            <a:r>
              <a:rPr lang="en-US" sz="2400" i="0" u="none">
                <a:solidFill>
                  <a:schemeClr val="dk1"/>
                </a:solidFill>
                <a:latin typeface="Comfortaa"/>
                <a:ea typeface="Comfortaa"/>
                <a:cs typeface="Comfortaa"/>
                <a:sym typeface="Comfortaa"/>
              </a:rPr>
              <a:t>Lettersandsounds.com – games to help revise all phase 5 sounds </a:t>
            </a:r>
            <a:endParaRPr sz="2400">
              <a:latin typeface="Comfortaa"/>
              <a:ea typeface="Comfortaa"/>
              <a:cs typeface="Comfortaa"/>
              <a:sym typeface="Comfortaa"/>
            </a:endParaRPr>
          </a:p>
          <a:p>
            <a:pPr marL="342900" lvl="0" indent="-209550" algn="l" rtl="0">
              <a:lnSpc>
                <a:spcPct val="100000"/>
              </a:lnSpc>
              <a:spcBef>
                <a:spcPts val="560"/>
              </a:spcBef>
              <a:spcAft>
                <a:spcPts val="0"/>
              </a:spcAft>
              <a:buClr>
                <a:schemeClr val="lt2"/>
              </a:buClr>
              <a:buSzPts val="2100"/>
              <a:buFont typeface="Noto Sans Symbols"/>
              <a:buNone/>
            </a:pPr>
            <a:endParaRPr sz="2400" i="0" u="none">
              <a:solidFill>
                <a:schemeClr val="dk1"/>
              </a:solidFill>
              <a:latin typeface="Comfortaa"/>
              <a:ea typeface="Comfortaa"/>
              <a:cs typeface="Comfortaa"/>
              <a:sym typeface="Comfortaa"/>
            </a:endParaRPr>
          </a:p>
          <a:p>
            <a:pPr marL="342900" lvl="0" indent="-317500" algn="l" rtl="0">
              <a:lnSpc>
                <a:spcPct val="100000"/>
              </a:lnSpc>
              <a:spcBef>
                <a:spcPts val="560"/>
              </a:spcBef>
              <a:spcAft>
                <a:spcPts val="0"/>
              </a:spcAft>
              <a:buClr>
                <a:schemeClr val="lt2"/>
              </a:buClr>
              <a:buSzPts val="1700"/>
              <a:buFont typeface="Comfortaa"/>
              <a:buChar char="●"/>
            </a:pPr>
            <a:r>
              <a:rPr lang="en-US" sz="2400" i="0" u="none">
                <a:solidFill>
                  <a:schemeClr val="dk1"/>
                </a:solidFill>
                <a:latin typeface="Comfortaa"/>
                <a:ea typeface="Comfortaa"/>
                <a:cs typeface="Comfortaa"/>
                <a:sym typeface="Comfortaa"/>
              </a:rPr>
              <a:t>Gov.uk – past Phonics screening papers</a:t>
            </a:r>
            <a:endParaRPr sz="2400">
              <a:latin typeface="Comfortaa"/>
              <a:ea typeface="Comfortaa"/>
              <a:cs typeface="Comfortaa"/>
              <a:sym typeface="Comfortaa"/>
            </a:endParaRPr>
          </a:p>
          <a:p>
            <a:pPr marL="457200" lvl="0" indent="0" algn="l" rtl="0">
              <a:lnSpc>
                <a:spcPct val="100000"/>
              </a:lnSpc>
              <a:spcBef>
                <a:spcPts val="560"/>
              </a:spcBef>
              <a:spcAft>
                <a:spcPts val="0"/>
              </a:spcAft>
              <a:buNone/>
            </a:pPr>
            <a:endParaRPr sz="2400" i="0" u="none">
              <a:solidFill>
                <a:schemeClr val="dk1"/>
              </a:solidFill>
              <a:latin typeface="Comfortaa"/>
              <a:ea typeface="Comfortaa"/>
              <a:cs typeface="Comfortaa"/>
              <a:sym typeface="Comfortaa"/>
            </a:endParaRPr>
          </a:p>
          <a:p>
            <a:pPr marL="342900" lvl="0" indent="-317500" algn="l" rtl="0">
              <a:lnSpc>
                <a:spcPct val="100000"/>
              </a:lnSpc>
              <a:spcBef>
                <a:spcPts val="560"/>
              </a:spcBef>
              <a:spcAft>
                <a:spcPts val="0"/>
              </a:spcAft>
              <a:buClr>
                <a:schemeClr val="lt2"/>
              </a:buClr>
              <a:buSzPts val="1700"/>
              <a:buFont typeface="Noto Sans Symbols"/>
              <a:buChar char="●"/>
            </a:pPr>
            <a:r>
              <a:rPr lang="en-US" sz="2400" i="0" u="sng">
                <a:solidFill>
                  <a:schemeClr val="dk1"/>
                </a:solidFill>
                <a:latin typeface="Comfortaa"/>
                <a:ea typeface="Comfortaa"/>
                <a:cs typeface="Comfortaa"/>
                <a:sym typeface="Comfortaa"/>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https://www.oxfordowl.co.uk/for-home/find-a-book/read-write-inc-phonics--1/</a:t>
            </a:r>
            <a:r>
              <a:rPr lang="en-US" sz="2400" i="0" u="none">
                <a:solidFill>
                  <a:schemeClr val="dk1"/>
                </a:solidFill>
                <a:latin typeface="Comfortaa"/>
                <a:ea typeface="Comfortaa"/>
                <a:cs typeface="Comfortaa"/>
                <a:sym typeface="Comfortaa"/>
              </a:rPr>
              <a:t> - videos of sounds being taught and additional resources </a:t>
            </a:r>
            <a:endParaRPr sz="2400" i="0" u="none">
              <a:solidFill>
                <a:schemeClr val="dk1"/>
              </a:solidFill>
              <a:latin typeface="Comfortaa"/>
              <a:ea typeface="Comfortaa"/>
              <a:cs typeface="Comfortaa"/>
              <a:sym typeface="Comfortaa"/>
            </a:endParaRPr>
          </a:p>
          <a:p>
            <a:pPr marL="457200" lvl="0" indent="0" algn="l" rtl="0">
              <a:lnSpc>
                <a:spcPct val="100000"/>
              </a:lnSpc>
              <a:spcBef>
                <a:spcPts val="560"/>
              </a:spcBef>
              <a:spcAft>
                <a:spcPts val="0"/>
              </a:spcAft>
              <a:buNone/>
            </a:pPr>
            <a:endParaRPr sz="2400">
              <a:latin typeface="Comfortaa"/>
              <a:ea typeface="Comfortaa"/>
              <a:cs typeface="Comfortaa"/>
              <a:sym typeface="Comfortaa"/>
            </a:endParaRPr>
          </a:p>
          <a:p>
            <a:pPr marL="342900" lvl="0" indent="-317500" algn="l" rtl="0">
              <a:lnSpc>
                <a:spcPct val="100000"/>
              </a:lnSpc>
              <a:spcBef>
                <a:spcPts val="560"/>
              </a:spcBef>
              <a:spcAft>
                <a:spcPts val="0"/>
              </a:spcAft>
              <a:buClr>
                <a:schemeClr val="lt2"/>
              </a:buClr>
              <a:buSzPts val="1700"/>
              <a:buFont typeface="Noto Sans Symbols"/>
              <a:buChar char="●"/>
            </a:pPr>
            <a:r>
              <a:rPr lang="en-US" sz="2400" i="0" u="none">
                <a:solidFill>
                  <a:schemeClr val="dk1"/>
                </a:solidFill>
                <a:latin typeface="Comfortaa"/>
                <a:ea typeface="Comfortaa"/>
                <a:cs typeface="Comfortaa"/>
                <a:sym typeface="Comfortaa"/>
              </a:rPr>
              <a:t>Phonics play – </a:t>
            </a:r>
            <a:r>
              <a:rPr lang="en-US" sz="2400" i="0" u="sng">
                <a:solidFill>
                  <a:schemeClr val="dk1"/>
                </a:solidFill>
                <a:latin typeface="Comfortaa"/>
                <a:ea typeface="Comfortaa"/>
                <a:cs typeface="Comfortaa"/>
                <a:sym typeface="Comfortaa"/>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www.phonicsplay.co.uk</a:t>
            </a:r>
            <a:endParaRPr sz="2400">
              <a:latin typeface="Comfortaa"/>
              <a:ea typeface="Comfortaa"/>
              <a:cs typeface="Comfortaa"/>
              <a:sym typeface="Comfortaa"/>
            </a:endParaRPr>
          </a:p>
          <a:p>
            <a:pPr marL="457200" lvl="0" indent="0" algn="l" rtl="0">
              <a:lnSpc>
                <a:spcPct val="100000"/>
              </a:lnSpc>
              <a:spcBef>
                <a:spcPts val="560"/>
              </a:spcBef>
              <a:spcAft>
                <a:spcPts val="0"/>
              </a:spcAft>
              <a:buNone/>
            </a:pPr>
            <a:endParaRPr sz="2400">
              <a:latin typeface="Comfortaa"/>
              <a:ea typeface="Comfortaa"/>
              <a:cs typeface="Comfortaa"/>
              <a:sym typeface="Comfortaa"/>
            </a:endParaRPr>
          </a:p>
          <a:p>
            <a:pPr marL="342900" lvl="0" indent="-317500" algn="l" rtl="0">
              <a:lnSpc>
                <a:spcPct val="100000"/>
              </a:lnSpc>
              <a:spcBef>
                <a:spcPts val="560"/>
              </a:spcBef>
              <a:spcAft>
                <a:spcPts val="0"/>
              </a:spcAft>
              <a:buClr>
                <a:schemeClr val="lt2"/>
              </a:buClr>
              <a:buSzPts val="1700"/>
              <a:buFont typeface="Noto Sans Symbols"/>
              <a:buChar char="●"/>
            </a:pPr>
            <a:r>
              <a:rPr lang="en-US" sz="2400" i="0" u="none">
                <a:solidFill>
                  <a:schemeClr val="dk1"/>
                </a:solidFill>
                <a:latin typeface="Comfortaa"/>
                <a:ea typeface="Comfortaa"/>
                <a:cs typeface="Comfortaa"/>
                <a:sym typeface="Comfortaa"/>
              </a:rPr>
              <a:t>Top Marks – </a:t>
            </a:r>
            <a:r>
              <a:rPr lang="en-US" sz="2400" i="0" u="sng">
                <a:solidFill>
                  <a:schemeClr val="dk1"/>
                </a:solidFill>
                <a:latin typeface="Comfortaa"/>
                <a:ea typeface="Comfortaa"/>
                <a:cs typeface="Comfortaa"/>
                <a:sym typeface="Comfortaa"/>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www.topmarks.co.uk</a:t>
            </a:r>
            <a:endParaRPr sz="2400">
              <a:latin typeface="Comfortaa"/>
              <a:ea typeface="Comfortaa"/>
              <a:cs typeface="Comfortaa"/>
              <a:sym typeface="Comfortaa"/>
            </a:endParaRPr>
          </a:p>
          <a:p>
            <a:pPr marL="342900" lvl="0" indent="-209550" algn="l" rtl="0">
              <a:lnSpc>
                <a:spcPct val="100000"/>
              </a:lnSpc>
              <a:spcBef>
                <a:spcPts val="560"/>
              </a:spcBef>
              <a:spcAft>
                <a:spcPts val="0"/>
              </a:spcAft>
              <a:buClr>
                <a:schemeClr val="lt2"/>
              </a:buClr>
              <a:buSzPts val="2100"/>
              <a:buFont typeface="Noto Sans Symbols"/>
              <a:buNone/>
            </a:pPr>
            <a:endParaRPr sz="2800" b="0" i="0" u="none">
              <a:solidFill>
                <a:schemeClr val="dk1"/>
              </a:solidFill>
              <a:latin typeface="Arial"/>
              <a:ea typeface="Arial"/>
              <a:cs typeface="Arial"/>
              <a:sym typeface="Arial"/>
            </a:endParaRPr>
          </a:p>
          <a:p>
            <a:pPr marL="342900" lvl="0" indent="-209550" algn="l" rtl="0">
              <a:lnSpc>
                <a:spcPct val="100000"/>
              </a:lnSpc>
              <a:spcBef>
                <a:spcPts val="560"/>
              </a:spcBef>
              <a:spcAft>
                <a:spcPts val="0"/>
              </a:spcAft>
              <a:buClr>
                <a:schemeClr val="lt2"/>
              </a:buClr>
              <a:buSzPts val="2100"/>
              <a:buFont typeface="Noto Sans Symbols"/>
              <a:buNone/>
            </a:pPr>
            <a:endParaRPr sz="2800" b="0" i="0" u="none">
              <a:solidFill>
                <a:schemeClr val="dk1"/>
              </a:solidFill>
              <a:latin typeface="Arial"/>
              <a:ea typeface="Arial"/>
              <a:cs typeface="Arial"/>
              <a:sym typeface="Arial"/>
            </a:endParaRPr>
          </a:p>
          <a:p>
            <a:pPr marL="342900" lvl="0" indent="-209550" algn="l" rtl="0">
              <a:lnSpc>
                <a:spcPct val="100000"/>
              </a:lnSpc>
              <a:spcBef>
                <a:spcPts val="560"/>
              </a:spcBef>
              <a:spcAft>
                <a:spcPts val="0"/>
              </a:spcAft>
              <a:buClr>
                <a:schemeClr val="lt2"/>
              </a:buClr>
              <a:buSzPts val="2100"/>
              <a:buFont typeface="Noto Sans Symbols"/>
              <a:buNone/>
            </a:pPr>
            <a:endParaRPr sz="2800" b="0" i="0" u="none">
              <a:solidFill>
                <a:schemeClr val="dk1"/>
              </a:solidFill>
              <a:latin typeface="Arial"/>
              <a:ea typeface="Arial"/>
              <a:cs typeface="Arial"/>
              <a:sym typeface="Arial"/>
            </a:endParaRPr>
          </a:p>
          <a:p>
            <a:pPr marL="342900" lvl="0" indent="-209550" algn="l" rtl="0">
              <a:lnSpc>
                <a:spcPct val="100000"/>
              </a:lnSpc>
              <a:spcBef>
                <a:spcPts val="560"/>
              </a:spcBef>
              <a:spcAft>
                <a:spcPts val="0"/>
              </a:spcAft>
              <a:buSzPts val="2100"/>
              <a:buNone/>
            </a:pPr>
            <a:endParaRPr sz="2800" b="0" i="0" u="non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2"/>
          <p:cNvSpPr txBox="1">
            <a:spLocks noGrp="1"/>
          </p:cNvSpPr>
          <p:nvPr>
            <p:ph type="title"/>
          </p:nvPr>
        </p:nvSpPr>
        <p:spPr>
          <a:xfrm>
            <a:off x="323850" y="115887"/>
            <a:ext cx="8686800" cy="1139825"/>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2"/>
              </a:buClr>
              <a:buSzPts val="4400"/>
              <a:buFont typeface="Arial"/>
              <a:buNone/>
            </a:pPr>
            <a:r>
              <a:rPr lang="en-US" sz="4400" i="0" u="none">
                <a:solidFill>
                  <a:schemeClr val="dk2"/>
                </a:solidFill>
                <a:latin typeface="Comfortaa"/>
                <a:ea typeface="Comfortaa"/>
                <a:cs typeface="Comfortaa"/>
                <a:sym typeface="Comfortaa"/>
              </a:rPr>
              <a:t>Key Vocabulary </a:t>
            </a:r>
            <a:endParaRPr>
              <a:latin typeface="Comfortaa"/>
              <a:ea typeface="Comfortaa"/>
              <a:cs typeface="Comfortaa"/>
              <a:sym typeface="Comfortaa"/>
            </a:endParaRPr>
          </a:p>
        </p:txBody>
      </p:sp>
      <p:sp>
        <p:nvSpPr>
          <p:cNvPr id="209" name="Google Shape;209;p12"/>
          <p:cNvSpPr txBox="1">
            <a:spLocks noGrp="1"/>
          </p:cNvSpPr>
          <p:nvPr>
            <p:ph type="body" idx="1"/>
          </p:nvPr>
        </p:nvSpPr>
        <p:spPr>
          <a:xfrm>
            <a:off x="395287" y="1125537"/>
            <a:ext cx="8229600" cy="4686300"/>
          </a:xfrm>
          <a:prstGeom prst="rect">
            <a:avLst/>
          </a:prstGeom>
          <a:noFill/>
          <a:ln>
            <a:noFill/>
          </a:ln>
        </p:spPr>
        <p:txBody>
          <a:bodyPr spcFirstLastPara="1" wrap="square" lIns="91425" tIns="45700" rIns="91425" bIns="45700" anchor="t" anchorCtr="0">
            <a:noAutofit/>
          </a:bodyPr>
          <a:lstStyle/>
          <a:p>
            <a:pPr marL="457200" lvl="0" indent="0" algn="l" rtl="0">
              <a:lnSpc>
                <a:spcPct val="100000"/>
              </a:lnSpc>
              <a:spcBef>
                <a:spcPts val="0"/>
              </a:spcBef>
              <a:spcAft>
                <a:spcPts val="0"/>
              </a:spcAft>
              <a:buNone/>
            </a:pPr>
            <a:endParaRPr sz="2800" i="0" u="none">
              <a:solidFill>
                <a:schemeClr val="dk1"/>
              </a:solidFill>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Grapheme </a:t>
            </a:r>
            <a:r>
              <a:rPr lang="en-US" sz="2000" b="1" i="0" u="none">
                <a:solidFill>
                  <a:schemeClr val="dk1"/>
                </a:solidFill>
                <a:latin typeface="Comfortaa"/>
                <a:ea typeface="Comfortaa"/>
                <a:cs typeface="Comfortaa"/>
                <a:sym typeface="Comfortaa"/>
              </a:rPr>
              <a:t>– written representation of a sound</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Phoneme </a:t>
            </a:r>
            <a:r>
              <a:rPr lang="en-US" sz="2000" b="1" i="0" u="none">
                <a:solidFill>
                  <a:schemeClr val="dk1"/>
                </a:solidFill>
                <a:latin typeface="Comfortaa"/>
                <a:ea typeface="Comfortaa"/>
                <a:cs typeface="Comfortaa"/>
                <a:sym typeface="Comfortaa"/>
              </a:rPr>
              <a:t>- a sound </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Diagraph </a:t>
            </a:r>
            <a:r>
              <a:rPr lang="en-US" sz="2000" b="1" i="0" u="none">
                <a:solidFill>
                  <a:schemeClr val="dk1"/>
                </a:solidFill>
                <a:latin typeface="Comfortaa"/>
                <a:ea typeface="Comfortaa"/>
                <a:cs typeface="Comfortaa"/>
                <a:sym typeface="Comfortaa"/>
              </a:rPr>
              <a:t>– two letters that make one sound e.g. ai as in rain </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Split diagraph </a:t>
            </a:r>
            <a:r>
              <a:rPr lang="en-US" sz="2000" b="1" i="0" u="none">
                <a:solidFill>
                  <a:schemeClr val="dk1"/>
                </a:solidFill>
                <a:latin typeface="Comfortaa"/>
                <a:ea typeface="Comfortaa"/>
                <a:cs typeface="Comfortaa"/>
                <a:sym typeface="Comfortaa"/>
              </a:rPr>
              <a:t>– two letters that make one sound, split up by another letter a-e, e-e, i-e, u-e, o-e </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Trigraph</a:t>
            </a:r>
            <a:r>
              <a:rPr lang="en-US" sz="2000" b="1" i="0" u="none">
                <a:solidFill>
                  <a:schemeClr val="dk1"/>
                </a:solidFill>
                <a:latin typeface="Comfortaa"/>
                <a:ea typeface="Comfortaa"/>
                <a:cs typeface="Comfortaa"/>
                <a:sym typeface="Comfortaa"/>
              </a:rPr>
              <a:t> – three letters that make one sound e.g. ear as in fear </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Special friends </a:t>
            </a:r>
            <a:r>
              <a:rPr lang="en-US" sz="2000" b="1" i="0" u="none">
                <a:solidFill>
                  <a:schemeClr val="dk1"/>
                </a:solidFill>
                <a:latin typeface="Comfortaa"/>
                <a:ea typeface="Comfortaa"/>
                <a:cs typeface="Comfortaa"/>
                <a:sym typeface="Comfortaa"/>
              </a:rPr>
              <a:t>– diagraphs or trigraphs  or double letters tt, ck  </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Blending </a:t>
            </a:r>
            <a:r>
              <a:rPr lang="en-US" sz="2000" b="1" i="0" u="none">
                <a:solidFill>
                  <a:schemeClr val="dk1"/>
                </a:solidFill>
                <a:latin typeface="Comfortaa"/>
                <a:ea typeface="Comfortaa"/>
                <a:cs typeface="Comfortaa"/>
                <a:sym typeface="Comfortaa"/>
              </a:rPr>
              <a:t>– the squashing of sounds together for reading </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Segmenting </a:t>
            </a:r>
            <a:r>
              <a:rPr lang="en-US" sz="2000" b="1" i="0" u="none">
                <a:solidFill>
                  <a:schemeClr val="dk1"/>
                </a:solidFill>
                <a:latin typeface="Comfortaa"/>
                <a:ea typeface="Comfortaa"/>
                <a:cs typeface="Comfortaa"/>
                <a:sym typeface="Comfortaa"/>
              </a:rPr>
              <a:t>– the breaking down of a word into its individual sounds for spelling </a:t>
            </a:r>
            <a:endParaRPr>
              <a:latin typeface="Comfortaa"/>
              <a:ea typeface="Comfortaa"/>
              <a:cs typeface="Comfortaa"/>
              <a:sym typeface="Comfortaa"/>
            </a:endParaRPr>
          </a:p>
          <a:p>
            <a:pPr marL="0" lvl="0" indent="-95250" algn="l" rtl="0">
              <a:lnSpc>
                <a:spcPct val="100000"/>
              </a:lnSpc>
              <a:spcBef>
                <a:spcPts val="400"/>
              </a:spcBef>
              <a:spcAft>
                <a:spcPts val="0"/>
              </a:spcAft>
              <a:buClr>
                <a:schemeClr val="lt2"/>
              </a:buClr>
              <a:buSzPts val="1500"/>
              <a:buFont typeface="Comfortaa"/>
              <a:buChar char="●"/>
            </a:pPr>
            <a:r>
              <a:rPr lang="en-US" sz="2000" b="1" i="0" u="none">
                <a:solidFill>
                  <a:srgbClr val="FF0000"/>
                </a:solidFill>
                <a:latin typeface="Comfortaa"/>
                <a:ea typeface="Comfortaa"/>
                <a:cs typeface="Comfortaa"/>
                <a:sym typeface="Comfortaa"/>
              </a:rPr>
              <a:t>Syllables </a:t>
            </a:r>
            <a:r>
              <a:rPr lang="en-US" sz="2000" b="1" i="0" u="none">
                <a:solidFill>
                  <a:schemeClr val="dk1"/>
                </a:solidFill>
                <a:latin typeface="Comfortaa"/>
                <a:ea typeface="Comfortaa"/>
                <a:cs typeface="Comfortaa"/>
                <a:sym typeface="Comfortaa"/>
              </a:rPr>
              <a:t>– the beats in a word</a:t>
            </a:r>
            <a:endParaRPr>
              <a:latin typeface="Comfortaa"/>
              <a:ea typeface="Comfortaa"/>
              <a:cs typeface="Comfortaa"/>
              <a:sym typeface="Comfortaa"/>
            </a:endParaRPr>
          </a:p>
        </p:txBody>
      </p:sp>
    </p:spTree>
  </p:cSld>
  <p:clrMapOvr>
    <a:masterClrMapping/>
  </p:clrMapOvr>
</p:sld>
</file>

<file path=ppt/theme/theme1.xml><?xml version="1.0" encoding="utf-8"?>
<a:theme xmlns:a="http://schemas.openxmlformats.org/drawingml/2006/main" name="Level">
  <a:themeElements>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1556</Words>
  <Application>Microsoft Office PowerPoint</Application>
  <PresentationFormat>On-screen Show (4:3)</PresentationFormat>
  <Paragraphs>137</Paragraphs>
  <Slides>12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Noto Sans Symbols</vt:lpstr>
      <vt:lpstr>Verdana</vt:lpstr>
      <vt:lpstr>Arial</vt:lpstr>
      <vt:lpstr>Times New Roman</vt:lpstr>
      <vt:lpstr>Arimo</vt:lpstr>
      <vt:lpstr>Comfortaa</vt:lpstr>
      <vt:lpstr>Garamond</vt:lpstr>
      <vt:lpstr>Level</vt:lpstr>
      <vt:lpstr>   Year 1 Phonics Screening Parents Meeting  Wednesday 5th February 2025  Mrs Davies – Phase 1 Lead and English Coordinator Mrs Bartlett - Phonics and Early Reading Coordinator </vt:lpstr>
      <vt:lpstr>What is Phonics?</vt:lpstr>
      <vt:lpstr>What does a typical lesson look like?</vt:lpstr>
      <vt:lpstr>   The complex English alphabetic code </vt:lpstr>
      <vt:lpstr>Why are children being screened?</vt:lpstr>
      <vt:lpstr>Phonics Screening Check </vt:lpstr>
      <vt:lpstr>Sound Buttons</vt:lpstr>
      <vt:lpstr>Real Words</vt:lpstr>
      <vt:lpstr>What are Alien Words?</vt:lpstr>
      <vt:lpstr>How can you help your child?</vt:lpstr>
      <vt:lpstr>Useful Websites</vt:lpstr>
      <vt:lpstr>Key Vocabulary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1 Phonics Screening Parents Meeting  Wednesday 5th February 2025  Mrs Davies – Phase 1 Lead and English Coordinator Mrs Bartlett - Phonics and Early Reading Coordinator </dc:title>
  <dc:creator>Janey</dc:creator>
  <cp:lastModifiedBy>Diane Spall</cp:lastModifiedBy>
  <cp:revision>1</cp:revision>
  <dcterms:created xsi:type="dcterms:W3CDTF">2003-03-26T20:06:03Z</dcterms:created>
  <dcterms:modified xsi:type="dcterms:W3CDTF">2025-06-04T13:13:02Z</dcterms:modified>
</cp:coreProperties>
</file>