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58" r:id="rId7"/>
    <p:sldId id="259" r:id="rId8"/>
    <p:sldId id="262" r:id="rId9"/>
    <p:sldId id="264" r:id="rId10"/>
    <p:sldId id="260" r:id="rId11"/>
    <p:sldId id="265" r:id="rId12"/>
    <p:sldId id="263"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120"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2/28/2022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2/28/2022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2/28/2022</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2/28/2022</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2/28/2022</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2/28/2022</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2/28/2022</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2/28/2022</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bbc.co.uk/newsround/60520226"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4D02C-E025-44F8-8896-745D0E270B5E}"/>
              </a:ext>
            </a:extLst>
          </p:cNvPr>
          <p:cNvSpPr>
            <a:spLocks noGrp="1"/>
          </p:cNvSpPr>
          <p:nvPr>
            <p:ph type="ctrTitle"/>
          </p:nvPr>
        </p:nvSpPr>
        <p:spPr/>
        <p:txBody>
          <a:bodyPr>
            <a:normAutofit/>
          </a:bodyPr>
          <a:lstStyle/>
          <a:p>
            <a:r>
              <a:rPr lang="en-GB" sz="7200" dirty="0">
                <a:latin typeface="Tahoma" panose="020B0604030504040204" pitchFamily="34" charset="0"/>
                <a:ea typeface="Tahoma" panose="020B0604030504040204" pitchFamily="34" charset="0"/>
                <a:cs typeface="Tahoma" panose="020B0604030504040204" pitchFamily="34" charset="0"/>
              </a:rPr>
              <a:t>Peace in Europe</a:t>
            </a:r>
          </a:p>
        </p:txBody>
      </p:sp>
      <p:sp>
        <p:nvSpPr>
          <p:cNvPr id="3" name="Subtitle 2">
            <a:extLst>
              <a:ext uri="{FF2B5EF4-FFF2-40B4-BE49-F238E27FC236}">
                <a16:creationId xmlns:a16="http://schemas.microsoft.com/office/drawing/2014/main" id="{9FB22EB6-C209-4A51-893C-2841045E5F60}"/>
              </a:ext>
            </a:extLst>
          </p:cNvPr>
          <p:cNvSpPr>
            <a:spLocks noGrp="1"/>
          </p:cNvSpPr>
          <p:nvPr>
            <p:ph type="subTitle" idx="1"/>
          </p:nvPr>
        </p:nvSpPr>
        <p:spPr/>
        <p:txBody>
          <a:bodyPr/>
          <a:lstStyle/>
          <a:p>
            <a:r>
              <a:rPr lang="en-GB" dirty="0"/>
              <a:t>Collective Worship in response to the Russia: Ukraine Conflict</a:t>
            </a:r>
          </a:p>
        </p:txBody>
      </p:sp>
      <p:pic>
        <p:nvPicPr>
          <p:cNvPr id="6146" name="Picture 2" descr="How is Europe doing on peace? – The Thinking Pot">
            <a:extLst>
              <a:ext uri="{FF2B5EF4-FFF2-40B4-BE49-F238E27FC236}">
                <a16:creationId xmlns:a16="http://schemas.microsoft.com/office/drawing/2014/main" id="{B66B1261-5337-449D-AF22-BD87301B1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7307" y="177554"/>
            <a:ext cx="3237385" cy="2649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3388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D4804-4D80-4E3B-9FEB-505C2F6C0660}"/>
              </a:ext>
            </a:extLst>
          </p:cNvPr>
          <p:cNvSpPr>
            <a:spLocks noGrp="1"/>
          </p:cNvSpPr>
          <p:nvPr>
            <p:ph type="title"/>
          </p:nvPr>
        </p:nvSpPr>
        <p:spPr/>
        <p:txBody>
          <a:bodyPr>
            <a:normAutofit/>
          </a:bodyPr>
          <a:lstStyle/>
          <a:p>
            <a:r>
              <a:rPr lang="en-GB" sz="4800" dirty="0">
                <a:latin typeface="Tahoma" panose="020B0604030504040204" pitchFamily="34" charset="0"/>
                <a:ea typeface="Tahoma" panose="020B0604030504040204" pitchFamily="34" charset="0"/>
                <a:cs typeface="Tahoma" panose="020B0604030504040204" pitchFamily="34" charset="0"/>
              </a:rPr>
              <a:t>Welcome</a:t>
            </a:r>
          </a:p>
        </p:txBody>
      </p:sp>
      <p:sp>
        <p:nvSpPr>
          <p:cNvPr id="3" name="Content Placeholder 2">
            <a:extLst>
              <a:ext uri="{FF2B5EF4-FFF2-40B4-BE49-F238E27FC236}">
                <a16:creationId xmlns:a16="http://schemas.microsoft.com/office/drawing/2014/main" id="{BBD66E95-D722-4322-94F2-A5F4E4BCDB25}"/>
              </a:ext>
            </a:extLst>
          </p:cNvPr>
          <p:cNvSpPr>
            <a:spLocks noGrp="1"/>
          </p:cNvSpPr>
          <p:nvPr>
            <p:ph idx="1"/>
          </p:nvPr>
        </p:nvSpPr>
        <p:spPr>
          <a:xfrm>
            <a:off x="5127325" y="2537163"/>
            <a:ext cx="6281873" cy="5248622"/>
          </a:xfrm>
        </p:spPr>
        <p:txBody>
          <a:bodyPr>
            <a:normAutofit/>
          </a:bodyPr>
          <a:lstStyle/>
          <a:p>
            <a:r>
              <a:rPr lang="en-GB" sz="2400" dirty="0">
                <a:latin typeface="Tahoma" panose="020B0604030504040204" pitchFamily="34" charset="0"/>
                <a:ea typeface="Tahoma" panose="020B0604030504040204" pitchFamily="34" charset="0"/>
                <a:cs typeface="Tahoma" panose="020B0604030504040204" pitchFamily="34" charset="0"/>
              </a:rPr>
              <a:t>We gather together as a school family in peace to think about what is happening in the world and to remember the importance of hope and love. We say thank you for our safety and think about those who are not safe today.</a:t>
            </a:r>
          </a:p>
        </p:txBody>
      </p:sp>
      <p:pic>
        <p:nvPicPr>
          <p:cNvPr id="7170" name="Picture 2" descr="https://forestviewchurch.ca/wp-content/uploads/2016/12/Candle-of-Peace.png">
            <a:extLst>
              <a:ext uri="{FF2B5EF4-FFF2-40B4-BE49-F238E27FC236}">
                <a16:creationId xmlns:a16="http://schemas.microsoft.com/office/drawing/2014/main" id="{A80C1CA9-355B-44B5-B28B-0A99836D36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4433" y="314348"/>
            <a:ext cx="6018936" cy="338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8354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D4804-4D80-4E3B-9FEB-505C2F6C0660}"/>
              </a:ext>
            </a:extLst>
          </p:cNvPr>
          <p:cNvSpPr>
            <a:spLocks noGrp="1"/>
          </p:cNvSpPr>
          <p:nvPr>
            <p:ph type="title"/>
          </p:nvPr>
        </p:nvSpPr>
        <p:spPr/>
        <p:txBody>
          <a:bodyPr>
            <a:normAutofit fontScale="90000"/>
          </a:bodyPr>
          <a:lstStyle/>
          <a:p>
            <a:r>
              <a:rPr lang="en-GB" b="1" dirty="0">
                <a:latin typeface="Tahoma" panose="020B0604030504040204" pitchFamily="34" charset="0"/>
                <a:ea typeface="Tahoma" panose="020B0604030504040204" pitchFamily="34" charset="0"/>
                <a:cs typeface="Tahoma" panose="020B0604030504040204" pitchFamily="34" charset="0"/>
              </a:rPr>
              <a:t>The country of Ukraine has been invaded</a:t>
            </a:r>
          </a:p>
        </p:txBody>
      </p:sp>
      <p:pic>
        <p:nvPicPr>
          <p:cNvPr id="1026" name="3C63D9DB-20BE-4D72-A528-5F49C200A8C6" descr="3C63D9DB-20BE-4D72-A528-5F49C200A8C6">
            <a:extLst>
              <a:ext uri="{FF2B5EF4-FFF2-40B4-BE49-F238E27FC236}">
                <a16:creationId xmlns:a16="http://schemas.microsoft.com/office/drawing/2014/main" id="{0C4A02A0-7C2C-4F12-8645-3C92420081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4241" y="211800"/>
            <a:ext cx="6284537" cy="6290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7727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43DB4-41F1-4DF4-9297-93C6203220A7}"/>
              </a:ext>
            </a:extLst>
          </p:cNvPr>
          <p:cNvSpPr>
            <a:spLocks noGrp="1"/>
          </p:cNvSpPr>
          <p:nvPr>
            <p:ph type="title"/>
          </p:nvPr>
        </p:nvSpPr>
        <p:spPr>
          <a:xfrm>
            <a:off x="862127" y="2349926"/>
            <a:ext cx="3498979" cy="2456442"/>
          </a:xfrm>
        </p:spPr>
        <p:txBody>
          <a:bodyPr>
            <a:normAutofit fontScale="90000"/>
          </a:bodyPr>
          <a:lstStyle/>
          <a:p>
            <a:r>
              <a:rPr lang="en-GB" b="1" dirty="0">
                <a:latin typeface="Tahoma" panose="020B0604030504040204" pitchFamily="34" charset="0"/>
                <a:ea typeface="Tahoma" panose="020B0604030504040204" pitchFamily="34" charset="0"/>
                <a:cs typeface="Tahoma" panose="020B0604030504040204" pitchFamily="34" charset="0"/>
              </a:rPr>
              <a:t>Many of the people of Russia do not want a war</a:t>
            </a:r>
          </a:p>
        </p:txBody>
      </p:sp>
      <p:pic>
        <p:nvPicPr>
          <p:cNvPr id="4" name="Picture 3">
            <a:extLst>
              <a:ext uri="{FF2B5EF4-FFF2-40B4-BE49-F238E27FC236}">
                <a16:creationId xmlns:a16="http://schemas.microsoft.com/office/drawing/2014/main" id="{F3CDA96A-B317-422C-9879-5BD0DF2C7854}"/>
              </a:ext>
            </a:extLst>
          </p:cNvPr>
          <p:cNvPicPr>
            <a:picLocks noChangeAspect="1"/>
          </p:cNvPicPr>
          <p:nvPr/>
        </p:nvPicPr>
        <p:blipFill rotWithShape="1">
          <a:blip r:embed="rId2"/>
          <a:srcRect t="12494" b="9016"/>
          <a:stretch/>
        </p:blipFill>
        <p:spPr>
          <a:xfrm>
            <a:off x="4660777" y="1784412"/>
            <a:ext cx="6844683" cy="3021956"/>
          </a:xfrm>
          <a:prstGeom prst="rect">
            <a:avLst/>
          </a:prstGeom>
        </p:spPr>
      </p:pic>
      <p:pic>
        <p:nvPicPr>
          <p:cNvPr id="2056" name="Picture 8" descr="Flag Of Russia Heart Digital Art by Roy Pedersen">
            <a:extLst>
              <a:ext uri="{FF2B5EF4-FFF2-40B4-BE49-F238E27FC236}">
                <a16:creationId xmlns:a16="http://schemas.microsoft.com/office/drawing/2014/main" id="{5D1BE657-4B75-45FC-AFB8-5E8C9AA3FC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8876" y="4891597"/>
            <a:ext cx="1749732" cy="164680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ople attend an anti-war protest, after Russian President Vladimir Putin authorized a military operation in Ukraine, in Saint Petersburg, Russia, February 24, 2022. Anton Vaganov, Reuters">
            <a:extLst>
              <a:ext uri="{FF2B5EF4-FFF2-40B4-BE49-F238E27FC236}">
                <a16:creationId xmlns:a16="http://schemas.microsoft.com/office/drawing/2014/main" id="{515B406F-01FD-49F6-A140-FBCB6D7D08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4820" y="677621"/>
            <a:ext cx="8258484" cy="5502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353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7044F4-C3A7-4D61-9BF4-7E981CDCA155}"/>
              </a:ext>
            </a:extLst>
          </p:cNvPr>
          <p:cNvPicPr>
            <a:picLocks noChangeAspect="1"/>
          </p:cNvPicPr>
          <p:nvPr/>
        </p:nvPicPr>
        <p:blipFill>
          <a:blip r:embed="rId2"/>
          <a:stretch>
            <a:fillRect/>
          </a:stretch>
        </p:blipFill>
        <p:spPr>
          <a:xfrm>
            <a:off x="2286000" y="1285875"/>
            <a:ext cx="7620000" cy="4286250"/>
          </a:xfrm>
          <a:prstGeom prst="rect">
            <a:avLst/>
          </a:prstGeom>
        </p:spPr>
      </p:pic>
    </p:spTree>
    <p:extLst>
      <p:ext uri="{BB962C8B-B14F-4D97-AF65-F5344CB8AC3E}">
        <p14:creationId xmlns:p14="http://schemas.microsoft.com/office/powerpoint/2010/main" val="1523559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E8199-F595-4089-B008-D2F351DA7BDE}"/>
              </a:ext>
            </a:extLst>
          </p:cNvPr>
          <p:cNvSpPr>
            <a:spLocks noGrp="1"/>
          </p:cNvSpPr>
          <p:nvPr>
            <p:ph type="title"/>
          </p:nvPr>
        </p:nvSpPr>
        <p:spPr/>
        <p:txBody>
          <a:bodyPr/>
          <a:lstStyle/>
          <a:p>
            <a:r>
              <a:rPr lang="en-US" dirty="0"/>
              <a:t>What is a sanction?</a:t>
            </a:r>
            <a:endParaRPr lang="en-GB" dirty="0"/>
          </a:p>
        </p:txBody>
      </p:sp>
      <p:sp>
        <p:nvSpPr>
          <p:cNvPr id="3" name="Content Placeholder 2">
            <a:extLst>
              <a:ext uri="{FF2B5EF4-FFF2-40B4-BE49-F238E27FC236}">
                <a16:creationId xmlns:a16="http://schemas.microsoft.com/office/drawing/2014/main" id="{944111B1-E90A-411A-9C71-AC0BB0F8110A}"/>
              </a:ext>
            </a:extLst>
          </p:cNvPr>
          <p:cNvSpPr>
            <a:spLocks noGrp="1"/>
          </p:cNvSpPr>
          <p:nvPr>
            <p:ph idx="1"/>
          </p:nvPr>
        </p:nvSpPr>
        <p:spPr>
          <a:xfrm>
            <a:off x="5021496" y="804689"/>
            <a:ext cx="6281873" cy="5248622"/>
          </a:xfrm>
        </p:spPr>
        <p:txBody>
          <a:bodyPr/>
          <a:lstStyle/>
          <a:p>
            <a:r>
              <a:rPr lang="en-US" dirty="0"/>
              <a:t>A sanction is a penalty applied to a country by another when they are seen to be doing something wrong</a:t>
            </a:r>
          </a:p>
          <a:p>
            <a:r>
              <a:rPr lang="en-US" dirty="0"/>
              <a:t>They can also be set against companies, </a:t>
            </a:r>
            <a:r>
              <a:rPr lang="en-US" dirty="0" err="1"/>
              <a:t>organisations</a:t>
            </a:r>
            <a:r>
              <a:rPr lang="en-US" dirty="0"/>
              <a:t> or even individual people</a:t>
            </a:r>
          </a:p>
          <a:p>
            <a:r>
              <a:rPr lang="en-US" dirty="0"/>
              <a:t>They are imposed in an attempt to change a country's government's </a:t>
            </a:r>
            <a:r>
              <a:rPr lang="en-US" dirty="0" err="1"/>
              <a:t>behaviour</a:t>
            </a:r>
            <a:endParaRPr lang="en-US" dirty="0"/>
          </a:p>
          <a:p>
            <a:r>
              <a:rPr lang="en-US" dirty="0"/>
              <a:t>They are one of the toughest measures a country can take, short of going to war</a:t>
            </a:r>
          </a:p>
          <a:p>
            <a:r>
              <a:rPr lang="en-US" dirty="0"/>
              <a:t>They are often financial, so about money - for example, a country may say they'll stop trading with another, which impacts how much money that country can make</a:t>
            </a:r>
          </a:p>
          <a:p>
            <a:endParaRPr lang="en-GB" dirty="0"/>
          </a:p>
        </p:txBody>
      </p:sp>
    </p:spTree>
    <p:extLst>
      <p:ext uri="{BB962C8B-B14F-4D97-AF65-F5344CB8AC3E}">
        <p14:creationId xmlns:p14="http://schemas.microsoft.com/office/powerpoint/2010/main" val="3044574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AE45AF-A37A-442A-8336-8421E3213F6B}"/>
              </a:ext>
            </a:extLst>
          </p:cNvPr>
          <p:cNvSpPr>
            <a:spLocks noGrp="1"/>
          </p:cNvSpPr>
          <p:nvPr>
            <p:ph type="title"/>
          </p:nvPr>
        </p:nvSpPr>
        <p:spPr/>
        <p:txBody>
          <a:bodyPr/>
          <a:lstStyle/>
          <a:p>
            <a:r>
              <a:rPr lang="en-GB" dirty="0">
                <a:hlinkClick r:id="rId2"/>
              </a:rPr>
              <a:t>https://www.bbc.co.uk/newsround/60520226</a:t>
            </a:r>
            <a:endParaRPr lang="en-GB" dirty="0"/>
          </a:p>
        </p:txBody>
      </p:sp>
      <p:pic>
        <p:nvPicPr>
          <p:cNvPr id="5" name="Picture 4">
            <a:extLst>
              <a:ext uri="{FF2B5EF4-FFF2-40B4-BE49-F238E27FC236}">
                <a16:creationId xmlns:a16="http://schemas.microsoft.com/office/drawing/2014/main" id="{44015DC3-77D9-4C4B-BA0E-166A52170E66}"/>
              </a:ext>
            </a:extLst>
          </p:cNvPr>
          <p:cNvPicPr>
            <a:picLocks noChangeAspect="1"/>
          </p:cNvPicPr>
          <p:nvPr/>
        </p:nvPicPr>
        <p:blipFill>
          <a:blip r:embed="rId3"/>
          <a:stretch>
            <a:fillRect/>
          </a:stretch>
        </p:blipFill>
        <p:spPr>
          <a:xfrm>
            <a:off x="4758773" y="1548020"/>
            <a:ext cx="6915150" cy="3390900"/>
          </a:xfrm>
          <a:prstGeom prst="rect">
            <a:avLst/>
          </a:prstGeom>
        </p:spPr>
      </p:pic>
    </p:spTree>
    <p:extLst>
      <p:ext uri="{BB962C8B-B14F-4D97-AF65-F5344CB8AC3E}">
        <p14:creationId xmlns:p14="http://schemas.microsoft.com/office/powerpoint/2010/main" val="3948097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2006930" cy="1672441"/>
          </a:xfrm>
          <a:prstGeom prst="rect">
            <a:avLst/>
          </a:prstGeom>
        </p:spPr>
      </p:pic>
      <p:sp>
        <p:nvSpPr>
          <p:cNvPr id="6" name="Title 5"/>
          <p:cNvSpPr>
            <a:spLocks noGrp="1"/>
          </p:cNvSpPr>
          <p:nvPr>
            <p:ph type="title"/>
          </p:nvPr>
        </p:nvSpPr>
        <p:spPr>
          <a:xfrm>
            <a:off x="888631" y="2349925"/>
            <a:ext cx="3505239" cy="2245826"/>
          </a:xfrm>
        </p:spPr>
        <p:txBody>
          <a:bodyPr>
            <a:normAutofit fontScale="90000"/>
          </a:bodyPr>
          <a:lstStyle/>
          <a:p>
            <a:r>
              <a:rPr lang="en-GB" sz="2800" dirty="0" smtClean="0"/>
              <a:t>The sunflower is the national flower of Ukraine. To show our support for the people of Ukraine,  we will all plant a sunflower this term. </a:t>
            </a:r>
            <a:endParaRPr lang="en-GB" sz="2800" dirty="0"/>
          </a:p>
        </p:txBody>
      </p:sp>
      <p:pic>
        <p:nvPicPr>
          <p:cNvPr id="8" name="Content Placeholder 7"/>
          <p:cNvPicPr>
            <a:picLocks noGrp="1" noChangeAspect="1"/>
          </p:cNvPicPr>
          <p:nvPr>
            <p:ph idx="1"/>
          </p:nvPr>
        </p:nvPicPr>
        <p:blipFill>
          <a:blip r:embed="rId3"/>
          <a:stretch>
            <a:fillRect/>
          </a:stretch>
        </p:blipFill>
        <p:spPr>
          <a:xfrm>
            <a:off x="5118100" y="1340698"/>
            <a:ext cx="6281738" cy="4173429"/>
          </a:xfrm>
          <a:prstGeom prst="rect">
            <a:avLst/>
          </a:prstGeom>
        </p:spPr>
      </p:pic>
    </p:spTree>
    <p:extLst>
      <p:ext uri="{BB962C8B-B14F-4D97-AF65-F5344CB8AC3E}">
        <p14:creationId xmlns:p14="http://schemas.microsoft.com/office/powerpoint/2010/main" val="2331642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C6DD-308A-476F-B19D-576E9DF19C56}"/>
              </a:ext>
            </a:extLst>
          </p:cNvPr>
          <p:cNvSpPr>
            <a:spLocks noGrp="1"/>
          </p:cNvSpPr>
          <p:nvPr>
            <p:ph type="title"/>
          </p:nvPr>
        </p:nvSpPr>
        <p:spPr/>
        <p:txBody>
          <a:bodyPr>
            <a:noAutofit/>
          </a:bodyPr>
          <a:lstStyle/>
          <a:p>
            <a:r>
              <a:rPr lang="en-GB" sz="3200" dirty="0" smtClean="0">
                <a:latin typeface="Tahoma" panose="020B0604030504040204" pitchFamily="34" charset="0"/>
                <a:ea typeface="Tahoma" panose="020B0604030504040204" pitchFamily="34" charset="0"/>
                <a:cs typeface="Tahoma" panose="020B0604030504040204" pitchFamily="34" charset="0"/>
              </a:rPr>
              <a:t>Reflection</a:t>
            </a:r>
            <a:endParaRPr lang="en-GB" sz="32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a:extLst>
              <a:ext uri="{FF2B5EF4-FFF2-40B4-BE49-F238E27FC236}">
                <a16:creationId xmlns:a16="http://schemas.microsoft.com/office/drawing/2014/main" id="{AAFEEA99-B4B1-4B4F-A2F6-EA6CFBBA384B}"/>
              </a:ext>
            </a:extLst>
          </p:cNvPr>
          <p:cNvSpPr/>
          <p:nvPr/>
        </p:nvSpPr>
        <p:spPr>
          <a:xfrm>
            <a:off x="4756392" y="717060"/>
            <a:ext cx="6096000" cy="3970318"/>
          </a:xfrm>
          <a:prstGeom prst="rect">
            <a:avLst/>
          </a:prstGeom>
        </p:spPr>
        <p:txBody>
          <a:bodyPr>
            <a:spAutoFit/>
          </a:bodyPr>
          <a:lstStyle/>
          <a:p>
            <a:r>
              <a:rPr lang="en-US" sz="2800" dirty="0" smtClean="0"/>
              <a:t>We </a:t>
            </a:r>
            <a:r>
              <a:rPr lang="en-US" sz="2800" dirty="0"/>
              <a:t>can all be peacemakers. It is a good way to live. </a:t>
            </a:r>
          </a:p>
          <a:p>
            <a:r>
              <a:rPr lang="en-US" sz="2800" dirty="0"/>
              <a:t>There is not peace on our continent right now. We have leaders who are not choosing peace but we hope they soon will. </a:t>
            </a:r>
          </a:p>
          <a:p>
            <a:r>
              <a:rPr lang="en-US" sz="2800" dirty="0"/>
              <a:t>We open our hearts to a peace and pray that the people of Ukraine can live in peace again soon</a:t>
            </a:r>
            <a:r>
              <a:rPr lang="en-US" sz="2800" dirty="0" smtClean="0"/>
              <a:t>.</a:t>
            </a:r>
            <a:endParaRPr lang="en-US" sz="2800" dirty="0"/>
          </a:p>
        </p:txBody>
      </p:sp>
    </p:spTree>
    <p:extLst>
      <p:ext uri="{BB962C8B-B14F-4D97-AF65-F5344CB8AC3E}">
        <p14:creationId xmlns:p14="http://schemas.microsoft.com/office/powerpoint/2010/main" val="4013308727"/>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3960F"/>
      </a:accent1>
      <a:accent2>
        <a:srgbClr val="E04116"/>
      </a:accent2>
      <a:accent3>
        <a:srgbClr val="9D4DE7"/>
      </a:accent3>
      <a:accent4>
        <a:srgbClr val="449EF3"/>
      </a:accent4>
      <a:accent5>
        <a:srgbClr val="39C6BE"/>
      </a:accent5>
      <a:accent6>
        <a:srgbClr val="88C933"/>
      </a:accent6>
      <a:hlink>
        <a:srgbClr val="EBB41F"/>
      </a:hlink>
      <a:folHlink>
        <a:srgbClr val="E1D676"/>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29B3952A-A5A2-4E72-A5C9-A88B41734E0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30C26ED90A69A419BABE0D82A2EDDEE" ma:contentTypeVersion="14" ma:contentTypeDescription="Create a new document." ma:contentTypeScope="" ma:versionID="4b19ccd5b8eea782bda4bb34c1100a56">
  <xsd:schema xmlns:xsd="http://www.w3.org/2001/XMLSchema" xmlns:xs="http://www.w3.org/2001/XMLSchema" xmlns:p="http://schemas.microsoft.com/office/2006/metadata/properties" xmlns:ns3="5a9be704-24a8-48cf-a95f-6bbabe7e0097" xmlns:ns4="6b1eb8ff-d135-439f-bb7f-2053783ee46f" targetNamespace="http://schemas.microsoft.com/office/2006/metadata/properties" ma:root="true" ma:fieldsID="4eec00a27155430e23165dd85e1fcdfb" ns3:_="" ns4:_="">
    <xsd:import namespace="5a9be704-24a8-48cf-a95f-6bbabe7e0097"/>
    <xsd:import namespace="6b1eb8ff-d135-439f-bb7f-2053783ee46f"/>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9be704-24a8-48cf-a95f-6bbabe7e00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b1eb8ff-d135-439f-bb7f-2053783ee4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4D232E0-E459-45C3-85EF-42088C812E3F}">
  <ds:schemaRefs>
    <ds:schemaRef ds:uri="http://schemas.microsoft.com/sharepoint/v3/contenttype/forms"/>
  </ds:schemaRefs>
</ds:datastoreItem>
</file>

<file path=customXml/itemProps2.xml><?xml version="1.0" encoding="utf-8"?>
<ds:datastoreItem xmlns:ds="http://schemas.openxmlformats.org/officeDocument/2006/customXml" ds:itemID="{A6F228C8-08A1-473F-99E4-A8884B7676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9be704-24a8-48cf-a95f-6bbabe7e0097"/>
    <ds:schemaRef ds:uri="6b1eb8ff-d135-439f-bb7f-2053783ee4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73CE85B-78DA-49EE-B5E4-3105F66A6A00}">
  <ds:schemaRefs>
    <ds:schemaRef ds:uri="http://purl.org/dc/elements/1.1/"/>
    <ds:schemaRef ds:uri="http://schemas.microsoft.com/office/2006/metadata/properties"/>
    <ds:schemaRef ds:uri="5a9be704-24a8-48cf-a95f-6bbabe7e0097"/>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6b1eb8ff-d135-439f-bb7f-2053783ee46f"/>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TM16401371[[fn=Atlas]]</Template>
  <TotalTime>188</TotalTime>
  <Words>267</Words>
  <Application>Microsoft Office PowerPoint</Application>
  <PresentationFormat>Widescreen</PresentationFormat>
  <Paragraphs>18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Calibri Light</vt:lpstr>
      <vt:lpstr>Rockwell</vt:lpstr>
      <vt:lpstr>Tahoma</vt:lpstr>
      <vt:lpstr>Wingdings</vt:lpstr>
      <vt:lpstr>Atlas</vt:lpstr>
      <vt:lpstr>Peace in Europe</vt:lpstr>
      <vt:lpstr>Welcome</vt:lpstr>
      <vt:lpstr>The country of Ukraine has been invaded</vt:lpstr>
      <vt:lpstr>Many of the people of Russia do not want a war</vt:lpstr>
      <vt:lpstr>PowerPoint Presentation</vt:lpstr>
      <vt:lpstr>What is a sanction?</vt:lpstr>
      <vt:lpstr>https://www.bbc.co.uk/newsround/60520226</vt:lpstr>
      <vt:lpstr>The sunflower is the national flower of Ukraine. To show our support for the people of Ukraine,  we will all plant a sunflower this term. </vt:lpstr>
      <vt:lpstr>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Peace in Europe</dc:title>
  <dc:creator>Anita Saville</dc:creator>
  <cp:lastModifiedBy>Anita Saville</cp:lastModifiedBy>
  <cp:revision>12</cp:revision>
  <dcterms:created xsi:type="dcterms:W3CDTF">2022-02-24T18:39:55Z</dcterms:created>
  <dcterms:modified xsi:type="dcterms:W3CDTF">2022-02-28T08:36:35Z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0x010100730C26ED90A69A419BABE0D82A2EDDEE</vt:lpwstr>
  </property>
</Properties>
</file>